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87" r:id="rId5"/>
  </p:sldMasterIdLst>
  <p:notesMasterIdLst>
    <p:notesMasterId r:id="rId34"/>
  </p:notesMasterIdLst>
  <p:handoutMasterIdLst>
    <p:handoutMasterId r:id="rId35"/>
  </p:handoutMasterIdLst>
  <p:sldIdLst>
    <p:sldId id="1134" r:id="rId6"/>
    <p:sldId id="1135" r:id="rId7"/>
    <p:sldId id="1137" r:id="rId8"/>
    <p:sldId id="1136" r:id="rId9"/>
    <p:sldId id="1091" r:id="rId10"/>
    <p:sldId id="1078" r:id="rId11"/>
    <p:sldId id="1429" r:id="rId12"/>
    <p:sldId id="1116" r:id="rId13"/>
    <p:sldId id="1156" r:id="rId14"/>
    <p:sldId id="1434" r:id="rId15"/>
    <p:sldId id="1433" r:id="rId16"/>
    <p:sldId id="1432" r:id="rId17"/>
    <p:sldId id="1435" r:id="rId18"/>
    <p:sldId id="1437" r:id="rId19"/>
    <p:sldId id="1439" r:id="rId20"/>
    <p:sldId id="1440" r:id="rId21"/>
    <p:sldId id="1436" r:id="rId22"/>
    <p:sldId id="1118" r:id="rId23"/>
    <p:sldId id="1117" r:id="rId24"/>
    <p:sldId id="1441" r:id="rId25"/>
    <p:sldId id="1129" r:id="rId26"/>
    <p:sldId id="1132" r:id="rId27"/>
    <p:sldId id="1133" r:id="rId28"/>
    <p:sldId id="1077" r:id="rId29"/>
    <p:sldId id="1125" r:id="rId30"/>
    <p:sldId id="1138" r:id="rId31"/>
    <p:sldId id="1127" r:id="rId32"/>
    <p:sldId id="1076"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pare for event" id="{284A399E-8E86-418E-8539-7643C1304FDF}">
          <p14:sldIdLst>
            <p14:sldId id="1134"/>
            <p14:sldId id="1135"/>
            <p14:sldId id="1137"/>
            <p14:sldId id="1136"/>
          </p14:sldIdLst>
        </p14:section>
        <p14:section name="Presentation" id="{6DD5C800-9A2C-4823-B056-4AFFC9A97500}">
          <p14:sldIdLst>
            <p14:sldId id="1091"/>
            <p14:sldId id="1078"/>
            <p14:sldId id="1429"/>
            <p14:sldId id="1116"/>
            <p14:sldId id="1156"/>
            <p14:sldId id="1434"/>
            <p14:sldId id="1433"/>
          </p14:sldIdLst>
        </p14:section>
        <p14:section name="Highlights" id="{0886825C-FE0F-42E7-A987-7A6E0C1788A8}">
          <p14:sldIdLst>
            <p14:sldId id="1432"/>
            <p14:sldId id="1435"/>
            <p14:sldId id="1437"/>
            <p14:sldId id="1439"/>
            <p14:sldId id="1440"/>
            <p14:sldId id="1436"/>
          </p14:sldIdLst>
        </p14:section>
        <p14:section name="Join" id="{920E4A18-131A-4084-8EC1-273B63D7EAC6}">
          <p14:sldIdLst>
            <p14:sldId id="1118"/>
            <p14:sldId id="1117"/>
            <p14:sldId id="1441"/>
            <p14:sldId id="1129"/>
            <p14:sldId id="1132"/>
            <p14:sldId id="1133"/>
            <p14:sldId id="1077"/>
            <p14:sldId id="1125"/>
            <p14:sldId id="1138"/>
            <p14:sldId id="1127"/>
            <p14:sldId id="1076"/>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15:clr>
            <a:srgbClr val="A4A3A4"/>
          </p15:clr>
        </p15:guide>
        <p15:guide id="10" pos="173">
          <p15:clr>
            <a:srgbClr val="A4A3A4"/>
          </p15:clr>
        </p15:guide>
        <p15:guide id="11" pos="1325">
          <p15:clr>
            <a:srgbClr val="A4A3A4"/>
          </p15:clr>
        </p15:guide>
        <p15:guide id="12" pos="7654">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2732"/>
    <a:srgbClr val="000000"/>
    <a:srgbClr val="442359"/>
    <a:srgbClr val="0072C6"/>
    <a:srgbClr val="B4009E"/>
    <a:srgbClr val="FFFFFF"/>
    <a:srgbClr val="002050"/>
    <a:srgbClr val="333333"/>
    <a:srgbClr val="50505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8F6CFC-861E-4ED8-B4F8-7EC152E93792}" v="153" dt="2020-02-08T04:03:17.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15" autoAdjust="0"/>
  </p:normalViewPr>
  <p:slideViewPr>
    <p:cSldViewPr snapToGrid="0">
      <p:cViewPr varScale="1">
        <p:scale>
          <a:sx n="114" d="100"/>
          <a:sy n="114" d="100"/>
        </p:scale>
        <p:origin x="1314" y="84"/>
      </p:cViewPr>
      <p:guideLst>
        <p:guide orient="horz" pos="187"/>
        <p:guide orient="horz" pos="763"/>
        <p:guide orient="horz" pos="1339"/>
        <p:guide orient="horz" pos="2491"/>
        <p:guide orient="horz" pos="4219"/>
        <p:guide orient="horz" pos="3643"/>
        <p:guide orient="horz" pos="3067"/>
        <p:guide orient="horz" pos="1915"/>
        <p:guide orient="horz"/>
        <p:guide pos="173"/>
        <p:guide pos="1325"/>
        <p:guide pos="7654"/>
        <p:guide pos="749"/>
        <p:guide pos="7085"/>
        <p:guide pos="3629"/>
        <p:guide pos="1901"/>
        <p:guide pos="2477"/>
        <p:guide pos="4205"/>
        <p:guide pos="4781"/>
        <p:guide pos="5357"/>
        <p:guide pos="5933"/>
        <p:guide pos="6509"/>
        <p:guide pos="3053"/>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AD0DE9-00BF-492B-B028-2228E0DAE3F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66A4A84-B84E-4F51-8EFD-35C58DA0319E}">
      <dgm:prSet phldrT="[Text]"/>
      <dgm:spPr/>
      <dgm:t>
        <a:bodyPr/>
        <a:lstStyle/>
        <a:p>
          <a:r>
            <a:rPr lang="en-US" dirty="0"/>
            <a:t>Search</a:t>
          </a:r>
        </a:p>
      </dgm:t>
    </dgm:pt>
    <dgm:pt modelId="{EEDAAD52-947F-4349-86BB-C6305E0BA4CF}" type="parTrans" cxnId="{1639C36D-42F3-4291-8839-4D6634732754}">
      <dgm:prSet/>
      <dgm:spPr/>
      <dgm:t>
        <a:bodyPr/>
        <a:lstStyle/>
        <a:p>
          <a:endParaRPr lang="en-US"/>
        </a:p>
      </dgm:t>
    </dgm:pt>
    <dgm:pt modelId="{692FCB92-6BA2-4599-8BA7-727EA0614900}" type="sibTrans" cxnId="{1639C36D-42F3-4291-8839-4D6634732754}">
      <dgm:prSet/>
      <dgm:spPr/>
      <dgm:t>
        <a:bodyPr/>
        <a:lstStyle/>
        <a:p>
          <a:endParaRPr lang="en-US"/>
        </a:p>
      </dgm:t>
    </dgm:pt>
    <dgm:pt modelId="{5D3EBC64-63B8-4CF0-9740-4C97A11FE1DD}">
      <dgm:prSet phldrT="[Text]"/>
      <dgm:spPr/>
      <dgm:t>
        <a:bodyPr/>
        <a:lstStyle/>
        <a:p>
          <a:r>
            <a:rPr lang="en-US" dirty="0"/>
            <a:t>Kudo</a:t>
          </a:r>
        </a:p>
      </dgm:t>
    </dgm:pt>
    <dgm:pt modelId="{AD473103-4884-4085-8EA3-9DFAB045D5B6}" type="parTrans" cxnId="{646533E5-FA58-4185-8584-6D1326FAA563}">
      <dgm:prSet/>
      <dgm:spPr/>
      <dgm:t>
        <a:bodyPr/>
        <a:lstStyle/>
        <a:p>
          <a:endParaRPr lang="en-US"/>
        </a:p>
      </dgm:t>
    </dgm:pt>
    <dgm:pt modelId="{20F8AAA7-D3E2-4DD6-AAAD-06E552E1E77B}" type="sibTrans" cxnId="{646533E5-FA58-4185-8584-6D1326FAA563}">
      <dgm:prSet/>
      <dgm:spPr/>
      <dgm:t>
        <a:bodyPr/>
        <a:lstStyle/>
        <a:p>
          <a:endParaRPr lang="en-US"/>
        </a:p>
      </dgm:t>
    </dgm:pt>
    <dgm:pt modelId="{76B72467-528D-4B6C-8A2E-01C0C7F2ED28}">
      <dgm:prSet phldrT="[Text]"/>
      <dgm:spPr/>
      <dgm:t>
        <a:bodyPr/>
        <a:lstStyle/>
        <a:p>
          <a:r>
            <a:rPr lang="en-US" dirty="0"/>
            <a:t>Comment</a:t>
          </a:r>
        </a:p>
      </dgm:t>
    </dgm:pt>
    <dgm:pt modelId="{09F3C7F1-9DBA-4F34-8F30-6075A42D4D97}" type="parTrans" cxnId="{CDC62601-EB9C-44ED-A5D9-BB57B1A6643F}">
      <dgm:prSet/>
      <dgm:spPr/>
      <dgm:t>
        <a:bodyPr/>
        <a:lstStyle/>
        <a:p>
          <a:endParaRPr lang="en-US"/>
        </a:p>
      </dgm:t>
    </dgm:pt>
    <dgm:pt modelId="{3B16428D-C649-427A-9F37-98BC0DA67C4C}" type="sibTrans" cxnId="{CDC62601-EB9C-44ED-A5D9-BB57B1A6643F}">
      <dgm:prSet/>
      <dgm:spPr/>
      <dgm:t>
        <a:bodyPr/>
        <a:lstStyle/>
        <a:p>
          <a:endParaRPr lang="en-US"/>
        </a:p>
      </dgm:t>
    </dgm:pt>
    <dgm:pt modelId="{6C8B74AB-B9BF-4999-BDA2-3EC817149863}" type="pres">
      <dgm:prSet presAssocID="{61AD0DE9-00BF-492B-B028-2228E0DAE3FB}" presName="Name0" presStyleCnt="0">
        <dgm:presLayoutVars>
          <dgm:chMax val="7"/>
          <dgm:chPref val="7"/>
          <dgm:dir/>
        </dgm:presLayoutVars>
      </dgm:prSet>
      <dgm:spPr/>
    </dgm:pt>
    <dgm:pt modelId="{B585662E-91A5-4697-9E0E-E7ED29F116DD}" type="pres">
      <dgm:prSet presAssocID="{61AD0DE9-00BF-492B-B028-2228E0DAE3FB}" presName="Name1" presStyleCnt="0"/>
      <dgm:spPr/>
    </dgm:pt>
    <dgm:pt modelId="{C42D252F-A6FB-407B-858D-0D7DD0F85A28}" type="pres">
      <dgm:prSet presAssocID="{61AD0DE9-00BF-492B-B028-2228E0DAE3FB}" presName="cycle" presStyleCnt="0"/>
      <dgm:spPr/>
    </dgm:pt>
    <dgm:pt modelId="{F1E0D3D0-998B-436E-9531-5F89A1B349E0}" type="pres">
      <dgm:prSet presAssocID="{61AD0DE9-00BF-492B-B028-2228E0DAE3FB}" presName="srcNode" presStyleLbl="node1" presStyleIdx="0" presStyleCnt="3"/>
      <dgm:spPr/>
    </dgm:pt>
    <dgm:pt modelId="{BC1B2D41-1AF8-4C28-8E1F-37472C9BF271}" type="pres">
      <dgm:prSet presAssocID="{61AD0DE9-00BF-492B-B028-2228E0DAE3FB}" presName="conn" presStyleLbl="parChTrans1D2" presStyleIdx="0" presStyleCnt="1"/>
      <dgm:spPr/>
    </dgm:pt>
    <dgm:pt modelId="{3DB62229-A7AD-4C50-9E93-FA1F4E662A84}" type="pres">
      <dgm:prSet presAssocID="{61AD0DE9-00BF-492B-B028-2228E0DAE3FB}" presName="extraNode" presStyleLbl="node1" presStyleIdx="0" presStyleCnt="3"/>
      <dgm:spPr/>
    </dgm:pt>
    <dgm:pt modelId="{82CC13A6-9BE9-41FB-8EBA-82E3F08A602F}" type="pres">
      <dgm:prSet presAssocID="{61AD0DE9-00BF-492B-B028-2228E0DAE3FB}" presName="dstNode" presStyleLbl="node1" presStyleIdx="0" presStyleCnt="3"/>
      <dgm:spPr/>
    </dgm:pt>
    <dgm:pt modelId="{3BE52AA5-5AAC-47C4-AAB3-318A10671DE0}" type="pres">
      <dgm:prSet presAssocID="{066A4A84-B84E-4F51-8EFD-35C58DA0319E}" presName="text_1" presStyleLbl="node1" presStyleIdx="0" presStyleCnt="3">
        <dgm:presLayoutVars>
          <dgm:bulletEnabled val="1"/>
        </dgm:presLayoutVars>
      </dgm:prSet>
      <dgm:spPr/>
    </dgm:pt>
    <dgm:pt modelId="{BFC982E3-684C-49E8-ACA1-8B35BAC39520}" type="pres">
      <dgm:prSet presAssocID="{066A4A84-B84E-4F51-8EFD-35C58DA0319E}" presName="accent_1" presStyleCnt="0"/>
      <dgm:spPr/>
    </dgm:pt>
    <dgm:pt modelId="{1643B8F1-DA8A-4282-9DC5-3AC9B40354B6}" type="pres">
      <dgm:prSet presAssocID="{066A4A84-B84E-4F51-8EFD-35C58DA0319E}" presName="accentRepeatNode" presStyleLbl="solidFgAcc1" presStyleIdx="0" presStyleCnt="3"/>
      <dgm:spPr/>
    </dgm:pt>
    <dgm:pt modelId="{95094D7B-0917-4C73-95A4-77E885768D29}" type="pres">
      <dgm:prSet presAssocID="{5D3EBC64-63B8-4CF0-9740-4C97A11FE1DD}" presName="text_2" presStyleLbl="node1" presStyleIdx="1" presStyleCnt="3">
        <dgm:presLayoutVars>
          <dgm:bulletEnabled val="1"/>
        </dgm:presLayoutVars>
      </dgm:prSet>
      <dgm:spPr/>
    </dgm:pt>
    <dgm:pt modelId="{06280047-9588-4EBD-8FA2-71F81BA20AD1}" type="pres">
      <dgm:prSet presAssocID="{5D3EBC64-63B8-4CF0-9740-4C97A11FE1DD}" presName="accent_2" presStyleCnt="0"/>
      <dgm:spPr/>
    </dgm:pt>
    <dgm:pt modelId="{B9FA2597-51CE-47D1-B37A-9ED59E8614AC}" type="pres">
      <dgm:prSet presAssocID="{5D3EBC64-63B8-4CF0-9740-4C97A11FE1DD}" presName="accentRepeatNode" presStyleLbl="solidFgAcc1" presStyleIdx="1" presStyleCnt="3"/>
      <dgm:spPr/>
    </dgm:pt>
    <dgm:pt modelId="{DA21483B-E937-4CFC-9C64-4B0FD875AA44}" type="pres">
      <dgm:prSet presAssocID="{76B72467-528D-4B6C-8A2E-01C0C7F2ED28}" presName="text_3" presStyleLbl="node1" presStyleIdx="2" presStyleCnt="3">
        <dgm:presLayoutVars>
          <dgm:bulletEnabled val="1"/>
        </dgm:presLayoutVars>
      </dgm:prSet>
      <dgm:spPr/>
    </dgm:pt>
    <dgm:pt modelId="{E0FD2ABF-8668-4AF9-B683-DE75E731759E}" type="pres">
      <dgm:prSet presAssocID="{76B72467-528D-4B6C-8A2E-01C0C7F2ED28}" presName="accent_3" presStyleCnt="0"/>
      <dgm:spPr/>
    </dgm:pt>
    <dgm:pt modelId="{25A1AAC3-CFE0-4B01-BF7C-9BB88051CD1C}" type="pres">
      <dgm:prSet presAssocID="{76B72467-528D-4B6C-8A2E-01C0C7F2ED28}" presName="accentRepeatNode" presStyleLbl="solidFgAcc1" presStyleIdx="2" presStyleCnt="3"/>
      <dgm:spPr/>
    </dgm:pt>
  </dgm:ptLst>
  <dgm:cxnLst>
    <dgm:cxn modelId="{CDC62601-EB9C-44ED-A5D9-BB57B1A6643F}" srcId="{61AD0DE9-00BF-492B-B028-2228E0DAE3FB}" destId="{76B72467-528D-4B6C-8A2E-01C0C7F2ED28}" srcOrd="2" destOrd="0" parTransId="{09F3C7F1-9DBA-4F34-8F30-6075A42D4D97}" sibTransId="{3B16428D-C649-427A-9F37-98BC0DA67C4C}"/>
    <dgm:cxn modelId="{9C8E023D-6DFE-41E0-9468-177AC0B978FF}" type="presOf" srcId="{692FCB92-6BA2-4599-8BA7-727EA0614900}" destId="{BC1B2D41-1AF8-4C28-8E1F-37472C9BF271}" srcOrd="0" destOrd="0" presId="urn:microsoft.com/office/officeart/2008/layout/VerticalCurvedList"/>
    <dgm:cxn modelId="{1639C36D-42F3-4291-8839-4D6634732754}" srcId="{61AD0DE9-00BF-492B-B028-2228E0DAE3FB}" destId="{066A4A84-B84E-4F51-8EFD-35C58DA0319E}" srcOrd="0" destOrd="0" parTransId="{EEDAAD52-947F-4349-86BB-C6305E0BA4CF}" sibTransId="{692FCB92-6BA2-4599-8BA7-727EA0614900}"/>
    <dgm:cxn modelId="{986FE55A-FF48-48ED-8C2F-44CA5E8532D6}" type="presOf" srcId="{5D3EBC64-63B8-4CF0-9740-4C97A11FE1DD}" destId="{95094D7B-0917-4C73-95A4-77E885768D29}" srcOrd="0" destOrd="0" presId="urn:microsoft.com/office/officeart/2008/layout/VerticalCurvedList"/>
    <dgm:cxn modelId="{3D432EA2-8528-496E-844B-1AFC711BA9BF}" type="presOf" srcId="{76B72467-528D-4B6C-8A2E-01C0C7F2ED28}" destId="{DA21483B-E937-4CFC-9C64-4B0FD875AA44}" srcOrd="0" destOrd="0" presId="urn:microsoft.com/office/officeart/2008/layout/VerticalCurvedList"/>
    <dgm:cxn modelId="{4313B3A4-91A0-4AA8-B5E3-9497F3AB73F7}" type="presOf" srcId="{066A4A84-B84E-4F51-8EFD-35C58DA0319E}" destId="{3BE52AA5-5AAC-47C4-AAB3-318A10671DE0}" srcOrd="0" destOrd="0" presId="urn:microsoft.com/office/officeart/2008/layout/VerticalCurvedList"/>
    <dgm:cxn modelId="{055FF9AA-74AE-4A30-A4E9-434C0074652A}" type="presOf" srcId="{61AD0DE9-00BF-492B-B028-2228E0DAE3FB}" destId="{6C8B74AB-B9BF-4999-BDA2-3EC817149863}" srcOrd="0" destOrd="0" presId="urn:microsoft.com/office/officeart/2008/layout/VerticalCurvedList"/>
    <dgm:cxn modelId="{646533E5-FA58-4185-8584-6D1326FAA563}" srcId="{61AD0DE9-00BF-492B-B028-2228E0DAE3FB}" destId="{5D3EBC64-63B8-4CF0-9740-4C97A11FE1DD}" srcOrd="1" destOrd="0" parTransId="{AD473103-4884-4085-8EA3-9DFAB045D5B6}" sibTransId="{20F8AAA7-D3E2-4DD6-AAAD-06E552E1E77B}"/>
    <dgm:cxn modelId="{E5A48D56-3288-4DFB-9CDA-2704537AFE4F}" type="presParOf" srcId="{6C8B74AB-B9BF-4999-BDA2-3EC817149863}" destId="{B585662E-91A5-4697-9E0E-E7ED29F116DD}" srcOrd="0" destOrd="0" presId="urn:microsoft.com/office/officeart/2008/layout/VerticalCurvedList"/>
    <dgm:cxn modelId="{F74DF53F-72EB-4FC5-AD23-5998DE4D2CCA}" type="presParOf" srcId="{B585662E-91A5-4697-9E0E-E7ED29F116DD}" destId="{C42D252F-A6FB-407B-858D-0D7DD0F85A28}" srcOrd="0" destOrd="0" presId="urn:microsoft.com/office/officeart/2008/layout/VerticalCurvedList"/>
    <dgm:cxn modelId="{BF942E14-6B59-4000-A3B3-853ACB52311C}" type="presParOf" srcId="{C42D252F-A6FB-407B-858D-0D7DD0F85A28}" destId="{F1E0D3D0-998B-436E-9531-5F89A1B349E0}" srcOrd="0" destOrd="0" presId="urn:microsoft.com/office/officeart/2008/layout/VerticalCurvedList"/>
    <dgm:cxn modelId="{3AB9694A-42BA-4DE0-8203-1173642CF0A9}" type="presParOf" srcId="{C42D252F-A6FB-407B-858D-0D7DD0F85A28}" destId="{BC1B2D41-1AF8-4C28-8E1F-37472C9BF271}" srcOrd="1" destOrd="0" presId="urn:microsoft.com/office/officeart/2008/layout/VerticalCurvedList"/>
    <dgm:cxn modelId="{1498E55E-34AD-4081-8A12-583E59509525}" type="presParOf" srcId="{C42D252F-A6FB-407B-858D-0D7DD0F85A28}" destId="{3DB62229-A7AD-4C50-9E93-FA1F4E662A84}" srcOrd="2" destOrd="0" presId="urn:microsoft.com/office/officeart/2008/layout/VerticalCurvedList"/>
    <dgm:cxn modelId="{7F5D200A-C05B-403A-A58F-E340F3D22C29}" type="presParOf" srcId="{C42D252F-A6FB-407B-858D-0D7DD0F85A28}" destId="{82CC13A6-9BE9-41FB-8EBA-82E3F08A602F}" srcOrd="3" destOrd="0" presId="urn:microsoft.com/office/officeart/2008/layout/VerticalCurvedList"/>
    <dgm:cxn modelId="{58E9D576-B0E4-4248-B853-5F8CA3229181}" type="presParOf" srcId="{B585662E-91A5-4697-9E0E-E7ED29F116DD}" destId="{3BE52AA5-5AAC-47C4-AAB3-318A10671DE0}" srcOrd="1" destOrd="0" presId="urn:microsoft.com/office/officeart/2008/layout/VerticalCurvedList"/>
    <dgm:cxn modelId="{89AA0AA4-4307-4524-9FC3-CD12D6A46687}" type="presParOf" srcId="{B585662E-91A5-4697-9E0E-E7ED29F116DD}" destId="{BFC982E3-684C-49E8-ACA1-8B35BAC39520}" srcOrd="2" destOrd="0" presId="urn:microsoft.com/office/officeart/2008/layout/VerticalCurvedList"/>
    <dgm:cxn modelId="{E0CAACAF-5884-4C6B-9DD0-34A8215677F0}" type="presParOf" srcId="{BFC982E3-684C-49E8-ACA1-8B35BAC39520}" destId="{1643B8F1-DA8A-4282-9DC5-3AC9B40354B6}" srcOrd="0" destOrd="0" presId="urn:microsoft.com/office/officeart/2008/layout/VerticalCurvedList"/>
    <dgm:cxn modelId="{900A88D5-1ADE-4525-8ADB-EB905B1B7BEE}" type="presParOf" srcId="{B585662E-91A5-4697-9E0E-E7ED29F116DD}" destId="{95094D7B-0917-4C73-95A4-77E885768D29}" srcOrd="3" destOrd="0" presId="urn:microsoft.com/office/officeart/2008/layout/VerticalCurvedList"/>
    <dgm:cxn modelId="{86BD09ED-93CD-4305-8A3E-F62E84D9341B}" type="presParOf" srcId="{B585662E-91A5-4697-9E0E-E7ED29F116DD}" destId="{06280047-9588-4EBD-8FA2-71F81BA20AD1}" srcOrd="4" destOrd="0" presId="urn:microsoft.com/office/officeart/2008/layout/VerticalCurvedList"/>
    <dgm:cxn modelId="{06814072-2347-4426-8C4E-C71DBBFB4548}" type="presParOf" srcId="{06280047-9588-4EBD-8FA2-71F81BA20AD1}" destId="{B9FA2597-51CE-47D1-B37A-9ED59E8614AC}" srcOrd="0" destOrd="0" presId="urn:microsoft.com/office/officeart/2008/layout/VerticalCurvedList"/>
    <dgm:cxn modelId="{EC51B8E9-6474-4E35-9DC9-D12044325498}" type="presParOf" srcId="{B585662E-91A5-4697-9E0E-E7ED29F116DD}" destId="{DA21483B-E937-4CFC-9C64-4B0FD875AA44}" srcOrd="5" destOrd="0" presId="urn:microsoft.com/office/officeart/2008/layout/VerticalCurvedList"/>
    <dgm:cxn modelId="{F382B94F-CDB9-40B2-84FF-69B122A203F9}" type="presParOf" srcId="{B585662E-91A5-4697-9E0E-E7ED29F116DD}" destId="{E0FD2ABF-8668-4AF9-B683-DE75E731759E}" srcOrd="6" destOrd="0" presId="urn:microsoft.com/office/officeart/2008/layout/VerticalCurvedList"/>
    <dgm:cxn modelId="{90886A0B-1CE5-4A48-9FF3-C23F8937DF79}" type="presParOf" srcId="{E0FD2ABF-8668-4AF9-B683-DE75E731759E}" destId="{25A1AAC3-CFE0-4B01-BF7C-9BB88051CD1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B2D41-1AF8-4C28-8E1F-37472C9BF271}">
      <dsp:nvSpPr>
        <dsp:cNvPr id="0" name=""/>
        <dsp:cNvSpPr/>
      </dsp:nvSpPr>
      <dsp:spPr>
        <a:xfrm>
          <a:off x="-6533866" y="-999652"/>
          <a:ext cx="7779839" cy="7779839"/>
        </a:xfrm>
        <a:prstGeom prst="blockArc">
          <a:avLst>
            <a:gd name="adj1" fmla="val 18900000"/>
            <a:gd name="adj2" fmla="val 2700000"/>
            <a:gd name="adj3" fmla="val 278"/>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E52AA5-5AAC-47C4-AAB3-318A10671DE0}">
      <dsp:nvSpPr>
        <dsp:cNvPr id="0" name=""/>
        <dsp:cNvSpPr/>
      </dsp:nvSpPr>
      <dsp:spPr>
        <a:xfrm>
          <a:off x="802338" y="578053"/>
          <a:ext cx="7964580" cy="115610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7660" tIns="142240" rIns="142240" bIns="142240" numCol="1" spcCol="1270" anchor="ctr" anchorCtr="0">
          <a:noAutofit/>
        </a:bodyPr>
        <a:lstStyle/>
        <a:p>
          <a:pPr marL="0" lvl="0" indent="0" algn="l" defTabSz="2489200">
            <a:lnSpc>
              <a:spcPct val="90000"/>
            </a:lnSpc>
            <a:spcBef>
              <a:spcPct val="0"/>
            </a:spcBef>
            <a:spcAft>
              <a:spcPct val="35000"/>
            </a:spcAft>
            <a:buNone/>
          </a:pPr>
          <a:r>
            <a:rPr lang="en-US" sz="5600" kern="1200" dirty="0"/>
            <a:t>Search</a:t>
          </a:r>
        </a:p>
      </dsp:txBody>
      <dsp:txXfrm>
        <a:off x="802338" y="578053"/>
        <a:ext cx="7964580" cy="1156107"/>
      </dsp:txXfrm>
    </dsp:sp>
    <dsp:sp modelId="{1643B8F1-DA8A-4282-9DC5-3AC9B40354B6}">
      <dsp:nvSpPr>
        <dsp:cNvPr id="0" name=""/>
        <dsp:cNvSpPr/>
      </dsp:nvSpPr>
      <dsp:spPr>
        <a:xfrm>
          <a:off x="79771" y="433540"/>
          <a:ext cx="1445133" cy="14451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094D7B-0917-4C73-95A4-77E885768D29}">
      <dsp:nvSpPr>
        <dsp:cNvPr id="0" name=""/>
        <dsp:cNvSpPr/>
      </dsp:nvSpPr>
      <dsp:spPr>
        <a:xfrm>
          <a:off x="1222583" y="2312214"/>
          <a:ext cx="7544335" cy="115610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7660" tIns="142240" rIns="142240" bIns="142240" numCol="1" spcCol="1270" anchor="ctr" anchorCtr="0">
          <a:noAutofit/>
        </a:bodyPr>
        <a:lstStyle/>
        <a:p>
          <a:pPr marL="0" lvl="0" indent="0" algn="l" defTabSz="2489200">
            <a:lnSpc>
              <a:spcPct val="90000"/>
            </a:lnSpc>
            <a:spcBef>
              <a:spcPct val="0"/>
            </a:spcBef>
            <a:spcAft>
              <a:spcPct val="35000"/>
            </a:spcAft>
            <a:buNone/>
          </a:pPr>
          <a:r>
            <a:rPr lang="en-US" sz="5600" kern="1200" dirty="0"/>
            <a:t>Kudo</a:t>
          </a:r>
        </a:p>
      </dsp:txBody>
      <dsp:txXfrm>
        <a:off x="1222583" y="2312214"/>
        <a:ext cx="7544335" cy="1156107"/>
      </dsp:txXfrm>
    </dsp:sp>
    <dsp:sp modelId="{B9FA2597-51CE-47D1-B37A-9ED59E8614AC}">
      <dsp:nvSpPr>
        <dsp:cNvPr id="0" name=""/>
        <dsp:cNvSpPr/>
      </dsp:nvSpPr>
      <dsp:spPr>
        <a:xfrm>
          <a:off x="500016" y="2167700"/>
          <a:ext cx="1445133" cy="14451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21483B-E937-4CFC-9C64-4B0FD875AA44}">
      <dsp:nvSpPr>
        <dsp:cNvPr id="0" name=""/>
        <dsp:cNvSpPr/>
      </dsp:nvSpPr>
      <dsp:spPr>
        <a:xfrm>
          <a:off x="802338" y="4046374"/>
          <a:ext cx="7964580" cy="115610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7660" tIns="142240" rIns="142240" bIns="142240" numCol="1" spcCol="1270" anchor="ctr" anchorCtr="0">
          <a:noAutofit/>
        </a:bodyPr>
        <a:lstStyle/>
        <a:p>
          <a:pPr marL="0" lvl="0" indent="0" algn="l" defTabSz="2489200">
            <a:lnSpc>
              <a:spcPct val="90000"/>
            </a:lnSpc>
            <a:spcBef>
              <a:spcPct val="0"/>
            </a:spcBef>
            <a:spcAft>
              <a:spcPct val="35000"/>
            </a:spcAft>
            <a:buNone/>
          </a:pPr>
          <a:r>
            <a:rPr lang="en-US" sz="5600" kern="1200" dirty="0"/>
            <a:t>Comment</a:t>
          </a:r>
        </a:p>
      </dsp:txBody>
      <dsp:txXfrm>
        <a:off x="802338" y="4046374"/>
        <a:ext cx="7964580" cy="1156107"/>
      </dsp:txXfrm>
    </dsp:sp>
    <dsp:sp modelId="{25A1AAC3-CFE0-4B01-BF7C-9BB88051CD1C}">
      <dsp:nvSpPr>
        <dsp:cNvPr id="0" name=""/>
        <dsp:cNvSpPr/>
      </dsp:nvSpPr>
      <dsp:spPr>
        <a:xfrm>
          <a:off x="79771" y="3901861"/>
          <a:ext cx="1445133" cy="14451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SPARK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2/7/2020</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SPARK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2/7/2020</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547467E-DB82-4190-8B27-4A44A861A7EB}"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04178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CRMUG Summit 2017</a:t>
            </a:r>
          </a:p>
        </p:txBody>
      </p:sp>
      <p:sp>
        <p:nvSpPr>
          <p:cNvPr id="5" name="Date Placeholder 4"/>
          <p:cNvSpPr>
            <a:spLocks noGrp="1"/>
          </p:cNvSpPr>
          <p:nvPr>
            <p:ph type="dt" idx="1"/>
          </p:nvPr>
        </p:nvSpPr>
        <p:spPr/>
        <p:txBody>
          <a:bodyPr/>
          <a:lstStyle/>
          <a:p>
            <a:fld id="{2058EF5B-311B-4148-8831-2D28534D49CD}" type="datetime8">
              <a:rPr lang="en-US" smtClean="0"/>
              <a:t>2/7/2020 6:55 PM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06769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CRMUG Summit 2017</a:t>
            </a:r>
          </a:p>
        </p:txBody>
      </p:sp>
      <p:sp>
        <p:nvSpPr>
          <p:cNvPr id="5" name="Date Placeholder 4"/>
          <p:cNvSpPr>
            <a:spLocks noGrp="1"/>
          </p:cNvSpPr>
          <p:nvPr>
            <p:ph type="dt" idx="1"/>
          </p:nvPr>
        </p:nvSpPr>
        <p:spPr/>
        <p:txBody>
          <a:bodyPr/>
          <a:lstStyle/>
          <a:p>
            <a:fld id="{2058EF5B-311B-4148-8831-2D28534D49CD}" type="datetime8">
              <a:rPr lang="en-US" smtClean="0"/>
              <a:t>2/7/2020 6:12 PM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20530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CRMUG Summit 2017</a:t>
            </a:r>
          </a:p>
        </p:txBody>
      </p:sp>
      <p:sp>
        <p:nvSpPr>
          <p:cNvPr id="5" name="Date Placeholder 4"/>
          <p:cNvSpPr>
            <a:spLocks noGrp="1"/>
          </p:cNvSpPr>
          <p:nvPr>
            <p:ph type="dt" idx="1"/>
          </p:nvPr>
        </p:nvSpPr>
        <p:spPr/>
        <p:txBody>
          <a:bodyPr/>
          <a:lstStyle/>
          <a:p>
            <a:fld id="{2058EF5B-311B-4148-8831-2D28534D49CD}" type="datetime8">
              <a:rPr lang="en-US" smtClean="0"/>
              <a:t>2/7/2020 6:50 PM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76951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CRMUG Summit 2017</a:t>
            </a:r>
          </a:p>
        </p:txBody>
      </p:sp>
      <p:sp>
        <p:nvSpPr>
          <p:cNvPr id="5" name="Date Placeholder 4"/>
          <p:cNvSpPr>
            <a:spLocks noGrp="1"/>
          </p:cNvSpPr>
          <p:nvPr>
            <p:ph type="dt" idx="1"/>
          </p:nvPr>
        </p:nvSpPr>
        <p:spPr/>
        <p:txBody>
          <a:bodyPr/>
          <a:lstStyle/>
          <a:p>
            <a:fld id="{2058EF5B-311B-4148-8831-2D28534D49CD}" type="datetime8">
              <a:rPr lang="en-US" smtClean="0"/>
              <a:t>2/7/2020 6:50 PM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61083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Mixed Reality App Forums just introduced</a:t>
            </a:r>
            <a:endParaRPr lang="en-US" sz="900" dirty="0">
              <a:cs typeface="Segoe UI Semilight"/>
            </a:endParaRPr>
          </a:p>
          <a:p>
            <a:endParaRPr lang="en-US" sz="900" kern="1200" dirty="0">
              <a:solidFill>
                <a:schemeClr val="tx1"/>
              </a:solidFill>
              <a:effectLst/>
              <a:latin typeface="Arial" panose="020B0604020202020204" pitchFamily="34" charset="0"/>
              <a:ea typeface="+mn-ea"/>
              <a:cs typeface="Arial" panose="020B0604020202020204" pitchFamily="34" charset="0"/>
            </a:endParaRPr>
          </a:p>
          <a:p>
            <a:r>
              <a:rPr lang="en-US" sz="900" kern="1200" dirty="0">
                <a:solidFill>
                  <a:schemeClr val="tx1"/>
                </a:solidFill>
                <a:effectLst/>
                <a:latin typeface="Arial" panose="020B0604020202020204" pitchFamily="34" charset="0"/>
                <a:ea typeface="+mn-ea"/>
                <a:cs typeface="Arial" panose="020B0604020202020204" pitchFamily="34" charset="0"/>
              </a:rPr>
              <a:t>With Webinars, get real-world walk-throughs from MVPs, feature teams, and field teams of how to use capabilities, services, and features of Dynamics 365.  </a:t>
            </a:r>
          </a:p>
          <a:p>
            <a:r>
              <a:rPr lang="en-US" sz="900" kern="1200" dirty="0">
                <a:solidFill>
                  <a:schemeClr val="tx1"/>
                </a:solidFill>
                <a:effectLst/>
                <a:latin typeface="Arial" panose="020B0604020202020204" pitchFamily="34" charset="0"/>
                <a:ea typeface="+mn-ea"/>
                <a:cs typeface="Arial" panose="020B0604020202020204" pitchFamily="34" charset="0"/>
              </a:rPr>
              <a:t> </a:t>
            </a:r>
          </a:p>
          <a:p>
            <a:r>
              <a:rPr lang="en-US" sz="900" kern="1200" dirty="0">
                <a:solidFill>
                  <a:schemeClr val="tx1"/>
                </a:solidFill>
                <a:effectLst/>
                <a:latin typeface="Arial" panose="020B0604020202020204" pitchFamily="34" charset="0"/>
                <a:ea typeface="+mn-ea"/>
                <a:cs typeface="Arial" panose="020B0604020202020204" pitchFamily="34" charset="0"/>
              </a:rPr>
              <a:t> </a:t>
            </a:r>
          </a:p>
          <a:p>
            <a:endParaRPr lang="en-US" dirty="0"/>
          </a:p>
        </p:txBody>
      </p:sp>
      <p:sp>
        <p:nvSpPr>
          <p:cNvPr id="4" name="Header Placeholder 3"/>
          <p:cNvSpPr>
            <a:spLocks noGrp="1"/>
          </p:cNvSpPr>
          <p:nvPr>
            <p:ph type="hdr" sz="quarter"/>
          </p:nvPr>
        </p:nvSpPr>
        <p:spPr/>
        <p:txBody>
          <a:bodyPr/>
          <a:lstStyle/>
          <a:p>
            <a:r>
              <a:rPr lang="en-US" dirty="0"/>
              <a:t>CRMUG Summit 2017</a:t>
            </a:r>
          </a:p>
        </p:txBody>
      </p:sp>
      <p:sp>
        <p:nvSpPr>
          <p:cNvPr id="5" name="Date Placeholder 4"/>
          <p:cNvSpPr>
            <a:spLocks noGrp="1"/>
          </p:cNvSpPr>
          <p:nvPr>
            <p:ph type="dt" idx="1"/>
          </p:nvPr>
        </p:nvSpPr>
        <p:spPr/>
        <p:txBody>
          <a:bodyPr/>
          <a:lstStyle/>
          <a:p>
            <a:fld id="{2058EF5B-311B-4148-8831-2D28534D49CD}" type="datetime8">
              <a:rPr lang="en-US" smtClean="0"/>
              <a:t>2/7/2020 6:50 PM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72326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CRMUG Summit 2017</a:t>
            </a:r>
          </a:p>
        </p:txBody>
      </p:sp>
      <p:sp>
        <p:nvSpPr>
          <p:cNvPr id="5" name="Date Placeholder 4"/>
          <p:cNvSpPr>
            <a:spLocks noGrp="1"/>
          </p:cNvSpPr>
          <p:nvPr>
            <p:ph type="dt" idx="1"/>
          </p:nvPr>
        </p:nvSpPr>
        <p:spPr/>
        <p:txBody>
          <a:bodyPr/>
          <a:lstStyle/>
          <a:p>
            <a:fld id="{2058EF5B-311B-4148-8831-2D28534D49CD}" type="datetime8">
              <a:rPr lang="en-US" smtClean="0"/>
              <a:t>2/7/2020 6:50 PM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78868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CRMUG Summit 2017</a:t>
            </a:r>
          </a:p>
        </p:txBody>
      </p:sp>
      <p:sp>
        <p:nvSpPr>
          <p:cNvPr id="5" name="Date Placeholder 4"/>
          <p:cNvSpPr>
            <a:spLocks noGrp="1"/>
          </p:cNvSpPr>
          <p:nvPr>
            <p:ph type="dt" idx="1"/>
          </p:nvPr>
        </p:nvSpPr>
        <p:spPr/>
        <p:txBody>
          <a:bodyPr/>
          <a:lstStyle/>
          <a:p>
            <a:fld id="{2058EF5B-311B-4148-8831-2D28534D49CD}" type="datetime8">
              <a:rPr lang="en-US" smtClean="0"/>
              <a:t>2/7/2020 6:51 PM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82289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8" name="Footer Placeholder 7"/>
          <p:cNvSpPr>
            <a:spLocks noGrp="1"/>
          </p:cNvSpPr>
          <p:nvPr>
            <p:ph type="ftr" sz="quarter" idx="13"/>
          </p:nvPr>
        </p:nvSpPr>
        <p:spPr/>
        <p:txBody>
          <a:bodyPr/>
          <a:lstStyle/>
          <a:p>
            <a:endParaRPr lang="en-US"/>
          </a:p>
        </p:txBody>
      </p:sp>
      <p:sp>
        <p:nvSpPr>
          <p:cNvPr id="9" name="Slide Number Placeholder 8"/>
          <p:cNvSpPr>
            <a:spLocks noGrp="1"/>
          </p:cNvSpPr>
          <p:nvPr>
            <p:ph type="sldNum" sz="quarter" idx="14"/>
          </p:nvPr>
        </p:nvSpPr>
        <p:spPr/>
        <p:txBody>
          <a:bodyPr/>
          <a:lstStyle/>
          <a:p>
            <a:fld id="{D4F01560-87C0-4F5C-A8D4-49B8CF15AF9C}" type="slidenum">
              <a:rPr lang="en-US" smtClean="0"/>
              <a:pPr/>
              <a:t>18</a:t>
            </a:fld>
            <a:endParaRPr lang="en-US"/>
          </a:p>
        </p:txBody>
      </p:sp>
      <p:sp>
        <p:nvSpPr>
          <p:cNvPr id="10" name="Header Placeholder 9"/>
          <p:cNvSpPr>
            <a:spLocks noGrp="1"/>
          </p:cNvSpPr>
          <p:nvPr>
            <p:ph type="hdr" sz="quarter" idx="15"/>
          </p:nvPr>
        </p:nvSpPr>
        <p:spPr/>
        <p:txBody>
          <a:bodyPr/>
          <a:lstStyle/>
          <a:p>
            <a:r>
              <a:rPr lang="en-US"/>
              <a:t>Optum</a:t>
            </a:r>
          </a:p>
        </p:txBody>
      </p:sp>
      <p:sp>
        <p:nvSpPr>
          <p:cNvPr id="11" name="Date Placeholder 10"/>
          <p:cNvSpPr>
            <a:spLocks noGrp="1"/>
          </p:cNvSpPr>
          <p:nvPr>
            <p:ph type="dt" idx="16"/>
          </p:nvPr>
        </p:nvSpPr>
        <p:spPr/>
        <p:txBody>
          <a:bodyPr/>
          <a:lstStyle/>
          <a:p>
            <a:fld id="{567E0ACA-9BC8-4CF7-B1A0-565FC7CEA226}" type="datetime1">
              <a:rPr lang="en-US" smtClean="0"/>
              <a:t>2/7/2020</a:t>
            </a:fld>
            <a:endParaRPr lang="en-US"/>
          </a:p>
        </p:txBody>
      </p:sp>
    </p:spTree>
    <p:extLst>
      <p:ext uri="{BB962C8B-B14F-4D97-AF65-F5344CB8AC3E}">
        <p14:creationId xmlns:p14="http://schemas.microsoft.com/office/powerpoint/2010/main" val="3535500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56D648-2EE2-47B1-8853-12A086340EE0}"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996218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934A662-903F-4901-BE37-FF818215C0A1}"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2768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post:</a:t>
            </a:r>
          </a:p>
          <a:p>
            <a:endParaRPr lang="en-US" dirty="0"/>
          </a:p>
          <a:p>
            <a:r>
              <a:rPr lang="en-US" dirty="0"/>
              <a:t>Title:  &lt;Name of Event&gt; &lt;Date&gt; &lt;Location&gt;</a:t>
            </a:r>
          </a:p>
          <a:p>
            <a:r>
              <a:rPr lang="en-US" dirty="0"/>
              <a:t>Body:  &lt;About the event&gt;</a:t>
            </a:r>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547467E-DB82-4190-8B27-4A44A861A7EB}"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95624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934A662-903F-4901-BE37-FF818215C0A1}"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647159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934A662-903F-4901-BE37-FF818215C0A1}"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701717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934A662-903F-4901-BE37-FF818215C0A1}"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891548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384256F-D136-43BB-9A84-DB336F4265D6}"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88688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547467E-DB82-4190-8B27-4A44A861A7EB}"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20508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Announce the winners</a:t>
            </a:r>
          </a:p>
        </p:txBody>
      </p:sp>
      <p:sp>
        <p:nvSpPr>
          <p:cNvPr id="4" name="Header Placeholder 3"/>
          <p:cNvSpPr>
            <a:spLocks noGrp="1"/>
          </p:cNvSpPr>
          <p:nvPr>
            <p:ph type="hdr" sz="quarter"/>
          </p:nvPr>
        </p:nvSpPr>
        <p:spPr/>
        <p:txBody>
          <a:bodyPr/>
          <a:lstStyle/>
          <a:p>
            <a:r>
              <a:rPr lang="en-US"/>
              <a:t>SPARK</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140ADCB-49F7-4357-87A2-55A03DC1CAD8}" type="datetime1">
              <a:rPr lang="en-US" smtClean="0"/>
              <a:t>2/7/2020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99469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DE8DC6-523F-4C29-A1AF-8AB92AB9C6C5}"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36184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2/7/2020 11:49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latin typeface="Segoe UI" pitchFamily="34" charset="0"/>
              </a:rPr>
            </a:br>
            <a:r>
              <a:rPr lang="en-US" sz="50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547467E-DB82-4190-8B27-4A44A861A7EB}"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71412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DE8DC6-523F-4C29-A1AF-8AB92AB9C6C5}"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078816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248E309-3F57-41DD-99B4-79A84C9166D6}"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9194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63881A-07F3-4DB7-AFE5-78F9798FF0B5}" type="slidenum">
              <a:rPr lang="en-US" smtClean="0"/>
              <a:t>7</a:t>
            </a:fld>
            <a:endParaRPr lang="en-US" dirty="0"/>
          </a:p>
        </p:txBody>
      </p:sp>
    </p:spTree>
    <p:extLst>
      <p:ext uri="{BB962C8B-B14F-4D97-AF65-F5344CB8AC3E}">
        <p14:creationId xmlns:p14="http://schemas.microsoft.com/office/powerpoint/2010/main" val="1955684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4670AE-D469-409C-A1FC-FA178DE50042}" type="datetime1">
              <a:rPr lang="en-US" smtClean="0"/>
              <a:t>2/7/2020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23469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8" name="Footer Placeholder 7"/>
          <p:cNvSpPr>
            <a:spLocks noGrp="1"/>
          </p:cNvSpPr>
          <p:nvPr>
            <p:ph type="ftr" sz="quarter" idx="13"/>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Slide Number Placeholder 8"/>
          <p:cNvSpPr>
            <a:spLocks noGrp="1"/>
          </p:cNvSpPr>
          <p:nvPr>
            <p:ph type="sldNum" sz="quarter" idx="14"/>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F01560-87C0-4F5C-A8D4-49B8CF15AF9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Header Placeholder 9"/>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Optum</a:t>
            </a:r>
          </a:p>
        </p:txBody>
      </p:sp>
      <p:sp>
        <p:nvSpPr>
          <p:cNvPr id="11" name="Date Placeholder 10"/>
          <p:cNvSpPr>
            <a:spLocks noGrp="1"/>
          </p:cNvSpPr>
          <p:nvPr>
            <p:ph type="dt" idx="16"/>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7E0ACA-9BC8-4CF7-B1A0-565FC7CEA226}"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7309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8" name="Footer Placeholder 7"/>
          <p:cNvSpPr>
            <a:spLocks noGrp="1"/>
          </p:cNvSpPr>
          <p:nvPr>
            <p:ph type="ftr" sz="quarter" idx="13"/>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Slide Number Placeholder 8"/>
          <p:cNvSpPr>
            <a:spLocks noGrp="1"/>
          </p:cNvSpPr>
          <p:nvPr>
            <p:ph type="sldNum" sz="quarter" idx="14"/>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4F01560-87C0-4F5C-A8D4-49B8CF15AF9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Header Placeholder 9"/>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Optum</a:t>
            </a:r>
          </a:p>
        </p:txBody>
      </p:sp>
      <p:sp>
        <p:nvSpPr>
          <p:cNvPr id="11" name="Date Placeholder 10"/>
          <p:cNvSpPr>
            <a:spLocks noGrp="1"/>
          </p:cNvSpPr>
          <p:nvPr>
            <p:ph type="dt" idx="16"/>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7E0ACA-9BC8-4CF7-B1A0-565FC7CEA226}"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654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ecial slide">
    <p:bg>
      <p:bgPr>
        <a:solidFill>
          <a:srgbClr val="1E273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a:t>Special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0072C6"/>
          </a:solidFill>
        </p:spPr>
        <p:txBody>
          <a:bodyPr wrap="square" lIns="155457" tIns="77729" rIns="155457" bIns="77729" anchor="b" anchorCtr="0">
            <a:noAutofit/>
          </a:bodyPr>
          <a:lstStyle>
            <a:lvl1pPr algn="r">
              <a:buFont typeface="Arial" pitchFamily="34" charset="0"/>
              <a:buNone/>
              <a:defRPr sz="3700" spc="-51" baseline="0">
                <a:solidFill>
                  <a:schemeClr val="tx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27700909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1668463"/>
            <a:ext cx="7315200" cy="1181862"/>
          </a:xfrm>
          <a:noFill/>
        </p:spPr>
        <p:txBody>
          <a:bodyPr wrap="square" tIns="91440" bIns="91440" anchor="t" anchorCtr="0">
            <a:spAutoFit/>
          </a:bodyPr>
          <a:lstStyle>
            <a:lvl1pPr>
              <a:defRPr sz="7198" spc="-100" baseline="0">
                <a:solidFill>
                  <a:schemeClr val="tx1"/>
                </a:solidFill>
              </a:defRPr>
            </a:lvl1pPr>
          </a:lstStyle>
          <a:p>
            <a:r>
              <a:rPr lang="en-US"/>
              <a:t>Section title</a:t>
            </a:r>
          </a:p>
        </p:txBody>
      </p:sp>
    </p:spTree>
    <p:extLst>
      <p:ext uri="{BB962C8B-B14F-4D97-AF65-F5344CB8AC3E}">
        <p14:creationId xmlns:p14="http://schemas.microsoft.com/office/powerpoint/2010/main" val="26291115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72C6"/>
        </a:solidFill>
        <a:effectLst/>
      </p:bgPr>
    </p:bg>
    <p:spTree>
      <p:nvGrpSpPr>
        <p:cNvPr id="1" name=""/>
        <p:cNvGrpSpPr/>
        <p:nvPr/>
      </p:nvGrpSpPr>
      <p:grpSpPr>
        <a:xfrm>
          <a:off x="0" y="0"/>
          <a:ext cx="0" cy="0"/>
          <a:chOff x="0" y="0"/>
          <a:chExt cx="0" cy="0"/>
        </a:xfrm>
      </p:grpSpPr>
      <p:sp>
        <p:nvSpPr>
          <p:cNvPr id="7" name="Text Placeholder 6"/>
          <p:cNvSpPr txBox="1">
            <a:spLocks/>
          </p:cNvSpPr>
          <p:nvPr userDrawn="1"/>
        </p:nvSpPr>
        <p:spPr>
          <a:xfrm>
            <a:off x="1" y="6363075"/>
            <a:ext cx="12436476" cy="631450"/>
          </a:xfrm>
          <a:prstGeom prst="rect">
            <a:avLst/>
          </a:prstGeom>
          <a:solidFill>
            <a:srgbClr val="1E2732"/>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pic>
        <p:nvPicPr>
          <p:cNvPr id="4" name="Picture 3"/>
          <p:cNvPicPr>
            <a:picLocks noChangeAspect="1"/>
          </p:cNvPicPr>
          <p:nvPr userDrawn="1"/>
        </p:nvPicPr>
        <p:blipFill>
          <a:blip r:embed="rId2"/>
          <a:stretch>
            <a:fillRect/>
          </a:stretch>
        </p:blipFill>
        <p:spPr>
          <a:xfrm>
            <a:off x="6347071" y="6474724"/>
            <a:ext cx="6076312" cy="426407"/>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39865" y="2582863"/>
            <a:ext cx="11424339" cy="2092752"/>
          </a:xfrm>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86190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10" name="Rectangle 9"/>
          <p:cNvSpPr/>
          <p:nvPr userDrawn="1"/>
        </p:nvSpPr>
        <p:spPr>
          <a:xfrm>
            <a:off x="4784177" y="0"/>
            <a:ext cx="7652298" cy="699452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solidFill>
                <a:srgbClr val="EEC34E"/>
              </a:solidFill>
              <a:latin typeface="Segoe Light"/>
            </a:endParaRPr>
          </a:p>
        </p:txBody>
      </p:sp>
      <p:sp>
        <p:nvSpPr>
          <p:cNvPr id="19" name="Title 1"/>
          <p:cNvSpPr>
            <a:spLocks noGrp="1"/>
          </p:cNvSpPr>
          <p:nvPr>
            <p:ph type="title" hasCustomPrompt="1"/>
          </p:nvPr>
        </p:nvSpPr>
        <p:spPr>
          <a:xfrm>
            <a:off x="271464" y="307976"/>
            <a:ext cx="4501942" cy="1351952"/>
          </a:xfrm>
        </p:spPr>
        <p:txBody>
          <a:bodyPr anchor="t">
            <a:normAutofit/>
          </a:bodyPr>
          <a:lstStyle>
            <a:lvl1pPr>
              <a:defRPr sz="3600" b="0" i="0">
                <a:gradFill>
                  <a:gsLst>
                    <a:gs pos="4425">
                      <a:schemeClr val="tx1"/>
                    </a:gs>
                    <a:gs pos="15044">
                      <a:schemeClr val="tx1"/>
                    </a:gs>
                  </a:gsLst>
                  <a:lin ang="5400000" scaled="0"/>
                </a:gradFill>
                <a:latin typeface="Segoe UI Light" charset="0"/>
                <a:ea typeface="Segoe UI Light" charset="0"/>
                <a:cs typeface="Segoe UI Light" charset="0"/>
              </a:defRPr>
            </a:lvl1pPr>
          </a:lstStyle>
          <a:p>
            <a:r>
              <a:rPr lang="en-US"/>
              <a:t>Page Title: Subtitle</a:t>
            </a:r>
          </a:p>
        </p:txBody>
      </p:sp>
      <p:pic>
        <p:nvPicPr>
          <p:cNvPr id="4" name="Picture 3">
            <a:extLst>
              <a:ext uri="{FF2B5EF4-FFF2-40B4-BE49-F238E27FC236}">
                <a16:creationId xmlns:a16="http://schemas.microsoft.com/office/drawing/2014/main" id="{C2F4526B-9479-442B-8743-0C46BCC13F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200" y="6215283"/>
            <a:ext cx="1273175" cy="272993"/>
          </a:xfrm>
          <a:prstGeom prst="rect">
            <a:avLst/>
          </a:prstGeom>
        </p:spPr>
      </p:pic>
    </p:spTree>
    <p:extLst>
      <p:ext uri="{BB962C8B-B14F-4D97-AF65-F5344CB8AC3E}">
        <p14:creationId xmlns:p14="http://schemas.microsoft.com/office/powerpoint/2010/main" val="625765746"/>
      </p:ext>
    </p:extLst>
  </p:cSld>
  <p:clrMapOvr>
    <a:masterClrMapping/>
  </p:clrMapOvr>
  <p:transition>
    <p:fade/>
  </p:transition>
  <p:extLst>
    <p:ext uri="{DCECCB84-F9BA-43D5-87BE-67443E8EF086}">
      <p15:sldGuideLst xmlns:p15="http://schemas.microsoft.com/office/powerpoint/2012/main">
        <p15:guide id="1" orient="horz" pos="441">
          <p15:clr>
            <a:srgbClr val="FBAE40"/>
          </p15:clr>
        </p15:guide>
        <p15:guide id="2" pos="392">
          <p15:clr>
            <a:srgbClr val="FBAE40"/>
          </p15:clr>
        </p15:guide>
        <p15:guide id="3" pos="7736">
          <p15:clr>
            <a:srgbClr val="FBAE40"/>
          </p15:clr>
        </p15:guide>
        <p15:guide id="4" orient="horz" pos="3965">
          <p15:clr>
            <a:srgbClr val="FBAE40"/>
          </p15:clr>
        </p15:guide>
        <p15:guide id="5" orient="horz" pos="425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Column Teal Content">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216618" y="1"/>
            <a:ext cx="6219857" cy="699452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solidFill>
                <a:schemeClr val="bg1"/>
              </a:solidFill>
            </a:endParaRPr>
          </a:p>
        </p:txBody>
      </p:sp>
      <p:sp>
        <p:nvSpPr>
          <p:cNvPr id="10" name="Content Placeholder 9"/>
          <p:cNvSpPr>
            <a:spLocks noGrp="1"/>
          </p:cNvSpPr>
          <p:nvPr>
            <p:ph sz="quarter" idx="13"/>
          </p:nvPr>
        </p:nvSpPr>
        <p:spPr>
          <a:xfrm>
            <a:off x="315853" y="1245092"/>
            <a:ext cx="5594632" cy="542923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22" name="Title 21"/>
          <p:cNvSpPr>
            <a:spLocks noGrp="1"/>
          </p:cNvSpPr>
          <p:nvPr>
            <p:ph type="title"/>
          </p:nvPr>
        </p:nvSpPr>
        <p:spPr>
          <a:xfrm>
            <a:off x="314071" y="312486"/>
            <a:ext cx="5596412" cy="699453"/>
          </a:xfrm>
        </p:spPr>
        <p:txBody>
          <a:bodyPr/>
          <a:lstStyle/>
          <a:p>
            <a:r>
              <a:rPr lang="en-US"/>
              <a:t>Click to edit Master title style</a:t>
            </a:r>
          </a:p>
        </p:txBody>
      </p:sp>
      <p:sp>
        <p:nvSpPr>
          <p:cNvPr id="9" name="Content Placeholder 9"/>
          <p:cNvSpPr>
            <a:spLocks noGrp="1"/>
          </p:cNvSpPr>
          <p:nvPr>
            <p:ph sz="quarter" idx="18"/>
          </p:nvPr>
        </p:nvSpPr>
        <p:spPr>
          <a:xfrm>
            <a:off x="6530852" y="1245092"/>
            <a:ext cx="5594632" cy="5429239"/>
          </a:xfrm>
        </p:spPr>
        <p:txBody>
          <a:bodyPr>
            <a:no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1" name="Slide Number Placeholder 3"/>
          <p:cNvSpPr>
            <a:spLocks noGrp="1"/>
          </p:cNvSpPr>
          <p:nvPr>
            <p:ph type="sldNum" sz="quarter" idx="17"/>
          </p:nvPr>
        </p:nvSpPr>
        <p:spPr>
          <a:xfrm>
            <a:off x="11552011" y="6413610"/>
            <a:ext cx="573471" cy="260721"/>
          </a:xfrm>
        </p:spPr>
        <p:txBody>
          <a:bodyPr/>
          <a:lstStyle>
            <a:lvl1pPr>
              <a:defRPr>
                <a:solidFill>
                  <a:srgbClr val="FFFFFF"/>
                </a:solidFill>
              </a:defRPr>
            </a:lvl1pPr>
          </a:lstStyle>
          <a:p>
            <a:fld id="{941BBFA0-3636-3246-B0A2-797033B22469}" type="slidenum">
              <a:rPr lang="en-US" smtClean="0"/>
              <a:pPr/>
              <a:t>‹#›</a:t>
            </a:fld>
            <a:endParaRPr lang="en-US"/>
          </a:p>
        </p:txBody>
      </p:sp>
    </p:spTree>
    <p:extLst>
      <p:ext uri="{BB962C8B-B14F-4D97-AF65-F5344CB8AC3E}">
        <p14:creationId xmlns:p14="http://schemas.microsoft.com/office/powerpoint/2010/main" val="981411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 Image/Teal Content">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6216619" cy="699452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solidFill>
                <a:schemeClr val="bg1"/>
              </a:solidFill>
            </a:endParaRPr>
          </a:p>
        </p:txBody>
      </p:sp>
      <p:sp>
        <p:nvSpPr>
          <p:cNvPr id="10" name="Content Placeholder 9"/>
          <p:cNvSpPr>
            <a:spLocks noGrp="1"/>
          </p:cNvSpPr>
          <p:nvPr>
            <p:ph sz="quarter" idx="13"/>
          </p:nvPr>
        </p:nvSpPr>
        <p:spPr>
          <a:xfrm>
            <a:off x="315853" y="1245092"/>
            <a:ext cx="5594632" cy="5429239"/>
          </a:xfrm>
        </p:spPr>
        <p:txBody>
          <a:bodyPr>
            <a:noAutofit/>
          </a:bodyPr>
          <a:lstStyle>
            <a:lvl1pPr marL="0" marR="0" indent="0" algn="l" defTabSz="466298" rtl="0" eaLnBrk="1" fontAlgn="auto" latinLnBrk="0" hangingPunct="1">
              <a:lnSpc>
                <a:spcPct val="90000"/>
              </a:lnSpc>
              <a:spcBef>
                <a:spcPts val="0"/>
              </a:spcBef>
              <a:spcAft>
                <a:spcPts val="816"/>
              </a:spcAft>
              <a:buClrTx/>
              <a:buSzTx/>
              <a:buFont typeface="Arial"/>
              <a:buNone/>
              <a:tabLst/>
              <a:defRPr>
                <a:solidFill>
                  <a:srgbClr val="FFFFFF"/>
                </a:solidFill>
              </a:defRPr>
            </a:lvl1pPr>
            <a:lvl2pPr marL="233149" marR="0" indent="-233149" algn="l" defTabSz="466298" rtl="0" eaLnBrk="1" fontAlgn="auto" latinLnBrk="0" hangingPunct="1">
              <a:lnSpc>
                <a:spcPct val="100000"/>
              </a:lnSpc>
              <a:spcBef>
                <a:spcPts val="0"/>
              </a:spcBef>
              <a:spcAft>
                <a:spcPts val="490"/>
              </a:spcAft>
              <a:buClrTx/>
              <a:buSzTx/>
              <a:buFont typeface="Arial"/>
              <a:buChar char="•"/>
              <a:tabLst/>
              <a:defRPr>
                <a:solidFill>
                  <a:srgbClr val="FFFFFF"/>
                </a:solidFill>
              </a:defRPr>
            </a:lvl2pPr>
            <a:lvl3pPr marL="466298" marR="0" indent="-233149" algn="l" defTabSz="466298" rtl="0" eaLnBrk="1" fontAlgn="auto" latinLnBrk="0" hangingPunct="1">
              <a:lnSpc>
                <a:spcPct val="100000"/>
              </a:lnSpc>
              <a:spcBef>
                <a:spcPts val="0"/>
              </a:spcBef>
              <a:spcAft>
                <a:spcPts val="490"/>
              </a:spcAft>
              <a:buClrTx/>
              <a:buSzTx/>
              <a:buFont typeface="Arial"/>
              <a:buChar char="•"/>
              <a:tabLst/>
              <a:defRPr>
                <a:solidFill>
                  <a:srgbClr val="FFFFFF"/>
                </a:solidFill>
              </a:defRPr>
            </a:lvl3pPr>
            <a:lvl4pPr marL="699447" marR="0" indent="-233149" algn="l" defTabSz="466298" rtl="0" eaLnBrk="1" fontAlgn="auto" latinLnBrk="0" hangingPunct="1">
              <a:lnSpc>
                <a:spcPct val="100000"/>
              </a:lnSpc>
              <a:spcBef>
                <a:spcPts val="0"/>
              </a:spcBef>
              <a:spcAft>
                <a:spcPts val="490"/>
              </a:spcAft>
              <a:buClrTx/>
              <a:buSzTx/>
              <a:buFont typeface="Arial"/>
              <a:buChar char="•"/>
              <a:tabLst/>
              <a:defRPr>
                <a:solidFill>
                  <a:srgbClr val="FFFFFF"/>
                </a:solidFill>
              </a:defRPr>
            </a:lvl4pPr>
            <a:lvl5pPr marL="932597" marR="0" indent="-233149" algn="l" defTabSz="466298" rtl="0" eaLnBrk="1" fontAlgn="auto" latinLnBrk="0" hangingPunct="1">
              <a:lnSpc>
                <a:spcPct val="100000"/>
              </a:lnSpc>
              <a:spcBef>
                <a:spcPts val="0"/>
              </a:spcBef>
              <a:spcAft>
                <a:spcPts val="490"/>
              </a:spcAft>
              <a:buClrTx/>
              <a:buSzTx/>
              <a:buFont typeface="Arial"/>
              <a:buChar char="•"/>
              <a:tabLst/>
              <a:defRPr>
                <a:solidFill>
                  <a:srgbClr val="FFFFFF"/>
                </a:solidFill>
              </a:defRPr>
            </a:lvl5pPr>
            <a:lvl6pPr marL="1165746" marR="0" indent="-233149" algn="l" defTabSz="466298" rtl="0" eaLnBrk="1" fontAlgn="auto" latinLnBrk="0" hangingPunct="1">
              <a:lnSpc>
                <a:spcPct val="100000"/>
              </a:lnSpc>
              <a:spcBef>
                <a:spcPts val="0"/>
              </a:spcBef>
              <a:spcAft>
                <a:spcPts val="490"/>
              </a:spcAft>
              <a:buClrTx/>
              <a:buSzTx/>
              <a:buFont typeface="Arial"/>
              <a:buChar char="•"/>
              <a:tabLst/>
              <a:defRPr>
                <a:solidFill>
                  <a:srgbClr val="FFFFFF"/>
                </a:solidFill>
              </a:defRPr>
            </a:lvl6pPr>
            <a:lvl7pPr marL="1398895" marR="0" indent="-233149" algn="l" defTabSz="466298" rtl="0" eaLnBrk="1" fontAlgn="auto" latinLnBrk="0" hangingPunct="1">
              <a:lnSpc>
                <a:spcPct val="100000"/>
              </a:lnSpc>
              <a:spcBef>
                <a:spcPts val="0"/>
              </a:spcBef>
              <a:spcAft>
                <a:spcPts val="490"/>
              </a:spcAft>
              <a:buClrTx/>
              <a:buSzTx/>
              <a:buFont typeface="Arial"/>
              <a:buChar char="•"/>
              <a:tabLst/>
              <a:defRPr>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22" name="Title 21"/>
          <p:cNvSpPr>
            <a:spLocks noGrp="1"/>
          </p:cNvSpPr>
          <p:nvPr>
            <p:ph type="title"/>
          </p:nvPr>
        </p:nvSpPr>
        <p:spPr>
          <a:xfrm>
            <a:off x="314071" y="312486"/>
            <a:ext cx="5596412" cy="699453"/>
          </a:xfrm>
        </p:spPr>
        <p:txBody>
          <a:bodyPr/>
          <a:lstStyle>
            <a:lvl1pPr>
              <a:defRPr>
                <a:solidFill>
                  <a:srgbClr val="FFFFFF"/>
                </a:solidFill>
              </a:defRPr>
            </a:lvl1pPr>
          </a:lstStyle>
          <a:p>
            <a:r>
              <a:rPr lang="en-US"/>
              <a:t>Click to edit Master title style</a:t>
            </a:r>
          </a:p>
        </p:txBody>
      </p:sp>
      <p:sp>
        <p:nvSpPr>
          <p:cNvPr id="11" name="Slide Number Placeholder 3"/>
          <p:cNvSpPr>
            <a:spLocks noGrp="1"/>
          </p:cNvSpPr>
          <p:nvPr>
            <p:ph type="sldNum" sz="quarter" idx="17"/>
          </p:nvPr>
        </p:nvSpPr>
        <p:spPr>
          <a:xfrm>
            <a:off x="11552011" y="6413610"/>
            <a:ext cx="573471" cy="260721"/>
          </a:xfrm>
        </p:spPr>
        <p:txBody>
          <a:bodyPr/>
          <a:lstStyle>
            <a:lvl1pPr>
              <a:defRPr>
                <a:solidFill>
                  <a:srgbClr val="FFFFFF"/>
                </a:solidFill>
              </a:defRPr>
            </a:lvl1pPr>
          </a:lstStyle>
          <a:p>
            <a:fld id="{941BBFA0-3636-3246-B0A2-797033B22469}" type="slidenum">
              <a:rPr lang="en-US" smtClean="0"/>
              <a:pPr/>
              <a:t>‹#›</a:t>
            </a:fld>
            <a:endParaRPr lang="en-US"/>
          </a:p>
        </p:txBody>
      </p:sp>
      <p:sp>
        <p:nvSpPr>
          <p:cNvPr id="9" name="Picture Placeholder 8">
            <a:extLst>
              <a:ext uri="{FF2B5EF4-FFF2-40B4-BE49-F238E27FC236}">
                <a16:creationId xmlns:a16="http://schemas.microsoft.com/office/drawing/2014/main" id="{8F43D350-3AC3-4AF5-AA65-81C6F80AB3D0}"/>
              </a:ext>
            </a:extLst>
          </p:cNvPr>
          <p:cNvSpPr>
            <a:spLocks noGrp="1"/>
          </p:cNvSpPr>
          <p:nvPr>
            <p:ph type="pic" sz="quarter" idx="18"/>
          </p:nvPr>
        </p:nvSpPr>
        <p:spPr>
          <a:xfrm>
            <a:off x="6216619" y="-1"/>
            <a:ext cx="6219856" cy="6994525"/>
          </a:xfrm>
        </p:spPr>
        <p:txBody>
          <a:bodyPr/>
          <a:lstStyle/>
          <a:p>
            <a:endParaRPr lang="en-US"/>
          </a:p>
        </p:txBody>
      </p:sp>
    </p:spTree>
    <p:extLst>
      <p:ext uri="{BB962C8B-B14F-4D97-AF65-F5344CB8AC3E}">
        <p14:creationId xmlns:p14="http://schemas.microsoft.com/office/powerpoint/2010/main" val="259501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Column Content">
    <p:bg>
      <p:bgRef idx="1001">
        <a:schemeClr val="bg1"/>
      </p:bgRef>
    </p:bg>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315853" y="1245092"/>
            <a:ext cx="3725975" cy="53412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22" name="Title 21"/>
          <p:cNvSpPr>
            <a:spLocks noGrp="1"/>
          </p:cNvSpPr>
          <p:nvPr>
            <p:ph type="title"/>
          </p:nvPr>
        </p:nvSpPr>
        <p:spPr>
          <a:xfrm>
            <a:off x="314071" y="312486"/>
            <a:ext cx="11811412" cy="699453"/>
          </a:xfrm>
        </p:spPr>
        <p:txBody>
          <a:bodyPr/>
          <a:lstStyle/>
          <a:p>
            <a:r>
              <a:rPr lang="en-US"/>
              <a:t>Click to edit Master title style</a:t>
            </a:r>
          </a:p>
        </p:txBody>
      </p:sp>
      <p:sp>
        <p:nvSpPr>
          <p:cNvPr id="23" name="Content Placeholder 9"/>
          <p:cNvSpPr>
            <a:spLocks noGrp="1"/>
          </p:cNvSpPr>
          <p:nvPr>
            <p:ph sz="quarter" idx="19"/>
          </p:nvPr>
        </p:nvSpPr>
        <p:spPr>
          <a:xfrm>
            <a:off x="4353630" y="1245092"/>
            <a:ext cx="3725975" cy="53412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24" name="Content Placeholder 9"/>
          <p:cNvSpPr>
            <a:spLocks noGrp="1"/>
          </p:cNvSpPr>
          <p:nvPr>
            <p:ph sz="quarter" idx="20"/>
          </p:nvPr>
        </p:nvSpPr>
        <p:spPr>
          <a:xfrm>
            <a:off x="8399508" y="1245092"/>
            <a:ext cx="3725975" cy="53412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Tree>
    <p:extLst>
      <p:ext uri="{BB962C8B-B14F-4D97-AF65-F5344CB8AC3E}">
        <p14:creationId xmlns:p14="http://schemas.microsoft.com/office/powerpoint/2010/main" val="2138584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 Teal Content">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solidFill>
                <a:schemeClr val="bg1"/>
              </a:solidFill>
            </a:endParaRPr>
          </a:p>
        </p:txBody>
      </p:sp>
      <p:sp>
        <p:nvSpPr>
          <p:cNvPr id="10" name="Content Placeholder 9"/>
          <p:cNvSpPr>
            <a:spLocks noGrp="1"/>
          </p:cNvSpPr>
          <p:nvPr>
            <p:ph sz="quarter" idx="13"/>
          </p:nvPr>
        </p:nvSpPr>
        <p:spPr>
          <a:xfrm>
            <a:off x="315853" y="1245092"/>
            <a:ext cx="3725975" cy="5354491"/>
          </a:xfrm>
        </p:spPr>
        <p:txBody>
          <a:bodyPr>
            <a:no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22" name="Title 21"/>
          <p:cNvSpPr>
            <a:spLocks noGrp="1"/>
          </p:cNvSpPr>
          <p:nvPr>
            <p:ph type="title"/>
          </p:nvPr>
        </p:nvSpPr>
        <p:spPr>
          <a:xfrm>
            <a:off x="314071" y="312486"/>
            <a:ext cx="11811412" cy="699453"/>
          </a:xfrm>
        </p:spPr>
        <p:txBody>
          <a:bodyPr/>
          <a:lstStyle>
            <a:lvl1pPr>
              <a:defRPr>
                <a:solidFill>
                  <a:srgbClr val="FFFFFF"/>
                </a:solidFill>
              </a:defRPr>
            </a:lvl1pPr>
          </a:lstStyle>
          <a:p>
            <a:r>
              <a:rPr lang="en-US"/>
              <a:t>Click to edit Master title style</a:t>
            </a:r>
          </a:p>
        </p:txBody>
      </p:sp>
      <p:sp>
        <p:nvSpPr>
          <p:cNvPr id="23" name="Content Placeholder 9"/>
          <p:cNvSpPr>
            <a:spLocks noGrp="1"/>
          </p:cNvSpPr>
          <p:nvPr>
            <p:ph sz="quarter" idx="19"/>
          </p:nvPr>
        </p:nvSpPr>
        <p:spPr>
          <a:xfrm>
            <a:off x="4353630" y="1245092"/>
            <a:ext cx="3725975" cy="5354491"/>
          </a:xfrm>
        </p:spPr>
        <p:txBody>
          <a:bodyPr>
            <a:no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24" name="Content Placeholder 9"/>
          <p:cNvSpPr>
            <a:spLocks noGrp="1"/>
          </p:cNvSpPr>
          <p:nvPr>
            <p:ph sz="quarter" idx="20"/>
          </p:nvPr>
        </p:nvSpPr>
        <p:spPr>
          <a:xfrm>
            <a:off x="8399508" y="1245092"/>
            <a:ext cx="3725975" cy="5354491"/>
          </a:xfrm>
        </p:spPr>
        <p:txBody>
          <a:bodyPr>
            <a:no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Tree>
    <p:extLst>
      <p:ext uri="{BB962C8B-B14F-4D97-AF65-F5344CB8AC3E}">
        <p14:creationId xmlns:p14="http://schemas.microsoft.com/office/powerpoint/2010/main" val="2592352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Box Teal Box Content">
    <p:bg>
      <p:bgRef idx="1001">
        <a:schemeClr val="bg1"/>
      </p:bgRef>
    </p:bg>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315853" y="1245092"/>
            <a:ext cx="3835820" cy="4352149"/>
          </a:xfrm>
          <a:solidFill>
            <a:schemeClr val="accent1"/>
          </a:solidFill>
        </p:spPr>
        <p:txBody>
          <a:bodyPr lIns="274320" tIns="301752" rIns="274320" bIns="301752">
            <a:no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22" name="Title 21"/>
          <p:cNvSpPr>
            <a:spLocks noGrp="1"/>
          </p:cNvSpPr>
          <p:nvPr>
            <p:ph type="title"/>
          </p:nvPr>
        </p:nvSpPr>
        <p:spPr>
          <a:xfrm>
            <a:off x="314071" y="312486"/>
            <a:ext cx="11811412" cy="699453"/>
          </a:xfrm>
        </p:spPr>
        <p:txBody>
          <a:bodyPr/>
          <a:lstStyle/>
          <a:p>
            <a:r>
              <a:rPr lang="en-US"/>
              <a:t>Click to edit Master title style</a:t>
            </a:r>
          </a:p>
        </p:txBody>
      </p:sp>
      <p:sp>
        <p:nvSpPr>
          <p:cNvPr id="14" name="Content Placeholder 9"/>
          <p:cNvSpPr>
            <a:spLocks noGrp="1"/>
          </p:cNvSpPr>
          <p:nvPr>
            <p:ph sz="quarter" idx="19"/>
          </p:nvPr>
        </p:nvSpPr>
        <p:spPr>
          <a:xfrm>
            <a:off x="4306388" y="1245092"/>
            <a:ext cx="3835820" cy="4352149"/>
          </a:xfrm>
          <a:solidFill>
            <a:schemeClr val="accent1"/>
          </a:solidFill>
        </p:spPr>
        <p:txBody>
          <a:bodyPr lIns="274320" tIns="301752" rIns="274320" bIns="301752">
            <a:no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5" name="Content Placeholder 9"/>
          <p:cNvSpPr>
            <a:spLocks noGrp="1"/>
          </p:cNvSpPr>
          <p:nvPr>
            <p:ph sz="quarter" idx="20"/>
          </p:nvPr>
        </p:nvSpPr>
        <p:spPr>
          <a:xfrm>
            <a:off x="8286602" y="1245092"/>
            <a:ext cx="3835820" cy="4352149"/>
          </a:xfrm>
          <a:solidFill>
            <a:schemeClr val="accent1"/>
          </a:solidFill>
        </p:spPr>
        <p:txBody>
          <a:bodyPr lIns="274320" tIns="301752" rIns="274320" bIns="301752">
            <a:no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6" name="Text Placeholder 4"/>
          <p:cNvSpPr>
            <a:spLocks noGrp="1"/>
          </p:cNvSpPr>
          <p:nvPr>
            <p:ph type="body" sz="quarter" idx="21"/>
          </p:nvPr>
        </p:nvSpPr>
        <p:spPr>
          <a:xfrm>
            <a:off x="314070" y="6058270"/>
            <a:ext cx="7765535" cy="297646"/>
          </a:xfrm>
        </p:spPr>
        <p:txBody>
          <a:bodyPr anchor="b" anchorCtr="0"/>
          <a:lstStyle>
            <a:lvl1pPr>
              <a:spcBef>
                <a:spcPts val="0"/>
              </a:spcBef>
              <a:spcAft>
                <a:spcPts val="0"/>
              </a:spcAft>
              <a:defRPr sz="816">
                <a:latin typeface="Segoe UI"/>
                <a:cs typeface="Segoe UI"/>
              </a:defRPr>
            </a:lvl1pPr>
          </a:lstStyle>
          <a:p>
            <a:pPr lvl="0"/>
            <a:endParaRPr lang="en-US"/>
          </a:p>
        </p:txBody>
      </p:sp>
      <p:sp>
        <p:nvSpPr>
          <p:cNvPr id="17" name="Text Placeholder 4"/>
          <p:cNvSpPr>
            <a:spLocks noGrp="1"/>
          </p:cNvSpPr>
          <p:nvPr>
            <p:ph type="body" sz="quarter" idx="22"/>
          </p:nvPr>
        </p:nvSpPr>
        <p:spPr>
          <a:xfrm>
            <a:off x="8286602" y="6058270"/>
            <a:ext cx="3832564" cy="297646"/>
          </a:xfrm>
        </p:spPr>
        <p:txBody>
          <a:bodyPr anchor="b" anchorCtr="0"/>
          <a:lstStyle>
            <a:lvl1pPr>
              <a:spcBef>
                <a:spcPts val="0"/>
              </a:spcBef>
              <a:spcAft>
                <a:spcPts val="0"/>
              </a:spcAft>
              <a:defRPr sz="816">
                <a:latin typeface="Segoe UI"/>
                <a:cs typeface="Segoe UI"/>
              </a:defRPr>
            </a:lvl1pPr>
          </a:lstStyle>
          <a:p>
            <a:pPr lvl="0"/>
            <a:endParaRPr lang="en-US"/>
          </a:p>
        </p:txBody>
      </p:sp>
      <p:sp>
        <p:nvSpPr>
          <p:cNvPr id="11" name="Slide Number Placeholder 3"/>
          <p:cNvSpPr>
            <a:spLocks noGrp="1"/>
          </p:cNvSpPr>
          <p:nvPr>
            <p:ph type="sldNum" sz="quarter" idx="17"/>
          </p:nvPr>
        </p:nvSpPr>
        <p:spPr>
          <a:xfrm>
            <a:off x="11552011" y="6413610"/>
            <a:ext cx="573471" cy="260721"/>
          </a:xfrm>
        </p:spPr>
        <p:txBody>
          <a:bodyPr/>
          <a:lstStyle/>
          <a:p>
            <a:fld id="{941BBFA0-3636-3246-B0A2-797033B22469}" type="slidenum">
              <a:rPr lang="en-US" smtClean="0"/>
              <a:pPr/>
              <a:t>‹#›</a:t>
            </a:fld>
            <a:endParaRPr lang="en-US"/>
          </a:p>
        </p:txBody>
      </p:sp>
      <p:sp>
        <p:nvSpPr>
          <p:cNvPr id="13" name="Footer Placeholder 9"/>
          <p:cNvSpPr>
            <a:spLocks noGrp="1"/>
          </p:cNvSpPr>
          <p:nvPr>
            <p:ph type="ftr" sz="quarter" idx="23"/>
          </p:nvPr>
        </p:nvSpPr>
        <p:spPr>
          <a:xfrm>
            <a:off x="315853" y="6413610"/>
            <a:ext cx="5594632" cy="260721"/>
          </a:xfrm>
        </p:spPr>
        <p:txBody>
          <a:bodyPr/>
          <a:lstStyle/>
          <a:p>
            <a:r>
              <a:rPr lang="en-US"/>
              <a:t>Presentation title — edit on Slide Master using Insert &gt; Header &amp; Footer</a:t>
            </a:r>
          </a:p>
        </p:txBody>
      </p:sp>
    </p:spTree>
    <p:extLst>
      <p:ext uri="{BB962C8B-B14F-4D97-AF65-F5344CB8AC3E}">
        <p14:creationId xmlns:p14="http://schemas.microsoft.com/office/powerpoint/2010/main" val="27920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Column Content">
    <p:bg>
      <p:bgRef idx="1001">
        <a:schemeClr val="bg1"/>
      </p:bgRef>
    </p:bg>
    <p:spTree>
      <p:nvGrpSpPr>
        <p:cNvPr id="1" name=""/>
        <p:cNvGrpSpPr/>
        <p:nvPr/>
      </p:nvGrpSpPr>
      <p:grpSpPr>
        <a:xfrm>
          <a:off x="0" y="0"/>
          <a:ext cx="0" cy="0"/>
          <a:chOff x="0" y="0"/>
          <a:chExt cx="0" cy="0"/>
        </a:xfrm>
      </p:grpSpPr>
      <p:sp>
        <p:nvSpPr>
          <p:cNvPr id="22" name="Title 21"/>
          <p:cNvSpPr>
            <a:spLocks noGrp="1"/>
          </p:cNvSpPr>
          <p:nvPr>
            <p:ph type="title"/>
          </p:nvPr>
        </p:nvSpPr>
        <p:spPr>
          <a:xfrm>
            <a:off x="314071" y="312486"/>
            <a:ext cx="11811412" cy="699453"/>
          </a:xfrm>
        </p:spPr>
        <p:txBody>
          <a:bodyPr/>
          <a:lstStyle/>
          <a:p>
            <a:r>
              <a:rPr lang="en-US"/>
              <a:t>Click to edit Master title style</a:t>
            </a:r>
          </a:p>
        </p:txBody>
      </p:sp>
      <p:sp>
        <p:nvSpPr>
          <p:cNvPr id="15" name="Content Placeholder 9"/>
          <p:cNvSpPr>
            <a:spLocks noGrp="1"/>
          </p:cNvSpPr>
          <p:nvPr>
            <p:ph sz="quarter" idx="13" hasCustomPrompt="1"/>
          </p:nvPr>
        </p:nvSpPr>
        <p:spPr>
          <a:xfrm>
            <a:off x="315853" y="1245092"/>
            <a:ext cx="2838871" cy="5314734"/>
          </a:xfrm>
        </p:spPr>
        <p:txBody>
          <a:bodyPr>
            <a:noAutofit/>
          </a:bodyPr>
          <a:lstStyle>
            <a:lvl1pPr marL="0" indent="0">
              <a:buFont typeface="+mj-lt"/>
              <a:buNone/>
              <a:defRPr sz="2040">
                <a:latin typeface="Segoe UI Bold"/>
                <a:cs typeface="Segoe UI Bold"/>
              </a:defRPr>
            </a:lvl1pPr>
            <a:lvl2pPr marL="0" indent="0">
              <a:buNone/>
              <a:defRPr/>
            </a:lvl2pPr>
            <a:lvl3pPr marL="233149" indent="-233149">
              <a:buFont typeface="Arial"/>
              <a:buChar char="•"/>
              <a:defRPr/>
            </a:lvl3pPr>
            <a:lvl4pPr marL="466298" indent="-233149">
              <a:buFont typeface="Arial"/>
              <a:buChar char="•"/>
              <a:defRPr/>
            </a:lvl4pPr>
            <a:lvl5pPr marL="699447" indent="-233149">
              <a:buFont typeface="Arial"/>
              <a:buChar char="•"/>
              <a:defRPr/>
            </a:lvl5pPr>
            <a:lvl6pPr marL="932597" indent="-233149">
              <a:buFont typeface="Arial"/>
              <a:buChar char="•"/>
              <a:defRPr/>
            </a:lvl6pPr>
            <a:lvl7pPr marL="1165746" indent="-233149">
              <a:buFont typeface="Arial"/>
              <a:buChar char="•"/>
              <a:defRPr/>
            </a:lvl7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1" name="Content Placeholder 9"/>
          <p:cNvSpPr>
            <a:spLocks noGrp="1"/>
          </p:cNvSpPr>
          <p:nvPr>
            <p:ph sz="quarter" idx="21" hasCustomPrompt="1"/>
          </p:nvPr>
        </p:nvSpPr>
        <p:spPr>
          <a:xfrm>
            <a:off x="9286611" y="1245092"/>
            <a:ext cx="2838871" cy="5314734"/>
          </a:xfrm>
        </p:spPr>
        <p:txBody>
          <a:bodyPr>
            <a:noAutofit/>
          </a:bodyPr>
          <a:lstStyle>
            <a:lvl1pPr marL="0" indent="0">
              <a:buFont typeface="+mj-lt"/>
              <a:buNone/>
              <a:defRPr sz="2040">
                <a:latin typeface="Segoe UI Bold"/>
                <a:cs typeface="Segoe UI Bold"/>
              </a:defRPr>
            </a:lvl1pPr>
            <a:lvl2pPr marL="0" indent="0">
              <a:buNone/>
              <a:defRPr/>
            </a:lvl2pPr>
            <a:lvl3pPr marL="233149" indent="-233149">
              <a:buFont typeface="Arial"/>
              <a:buChar char="•"/>
              <a:defRPr/>
            </a:lvl3pPr>
            <a:lvl4pPr marL="466298" indent="-233149">
              <a:buFont typeface="Arial"/>
              <a:buChar char="•"/>
              <a:defRPr/>
            </a:lvl4pPr>
            <a:lvl5pPr marL="699447" indent="-233149">
              <a:buFont typeface="Arial"/>
              <a:buChar char="•"/>
              <a:defRPr/>
            </a:lvl5pPr>
            <a:lvl6pPr marL="932597" indent="-233149">
              <a:buFont typeface="Arial"/>
              <a:buChar char="•"/>
              <a:defRPr/>
            </a:lvl6pPr>
            <a:lvl7pPr marL="1165746" indent="-233149">
              <a:buFont typeface="Arial"/>
              <a:buChar char="•"/>
              <a:defRPr/>
            </a:lvl7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2" name="Content Placeholder 9"/>
          <p:cNvSpPr>
            <a:spLocks noGrp="1"/>
          </p:cNvSpPr>
          <p:nvPr>
            <p:ph sz="quarter" idx="22" hasCustomPrompt="1"/>
          </p:nvPr>
        </p:nvSpPr>
        <p:spPr>
          <a:xfrm>
            <a:off x="3306105" y="1245092"/>
            <a:ext cx="2838871" cy="5314734"/>
          </a:xfrm>
        </p:spPr>
        <p:txBody>
          <a:bodyPr>
            <a:noAutofit/>
          </a:bodyPr>
          <a:lstStyle>
            <a:lvl1pPr marL="0" indent="0">
              <a:buFont typeface="+mj-lt"/>
              <a:buNone/>
              <a:defRPr sz="2040">
                <a:latin typeface="Segoe UI Bold"/>
                <a:cs typeface="Segoe UI Bold"/>
              </a:defRPr>
            </a:lvl1pPr>
            <a:lvl2pPr marL="0" indent="0">
              <a:buNone/>
              <a:defRPr/>
            </a:lvl2pPr>
            <a:lvl3pPr marL="233149" indent="-233149">
              <a:buFont typeface="Arial"/>
              <a:buChar char="•"/>
              <a:defRPr/>
            </a:lvl3pPr>
            <a:lvl4pPr marL="466298" indent="-233149">
              <a:buFont typeface="Arial"/>
              <a:buChar char="•"/>
              <a:defRPr/>
            </a:lvl4pPr>
            <a:lvl5pPr marL="699447" indent="-233149">
              <a:buFont typeface="Arial"/>
              <a:buChar char="•"/>
              <a:defRPr/>
            </a:lvl5pPr>
            <a:lvl6pPr marL="932597" indent="-233149">
              <a:buFont typeface="Arial"/>
              <a:buChar char="•"/>
              <a:defRPr/>
            </a:lvl6pPr>
            <a:lvl7pPr marL="1165746" indent="-233149">
              <a:buFont typeface="Arial"/>
              <a:buChar char="•"/>
              <a:defRPr/>
            </a:lvl7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3" name="Content Placeholder 9"/>
          <p:cNvSpPr>
            <a:spLocks noGrp="1"/>
          </p:cNvSpPr>
          <p:nvPr>
            <p:ph sz="quarter" idx="23" hasCustomPrompt="1"/>
          </p:nvPr>
        </p:nvSpPr>
        <p:spPr>
          <a:xfrm>
            <a:off x="6296358" y="1245092"/>
            <a:ext cx="2838871" cy="5314734"/>
          </a:xfrm>
        </p:spPr>
        <p:txBody>
          <a:bodyPr>
            <a:noAutofit/>
          </a:bodyPr>
          <a:lstStyle>
            <a:lvl1pPr marL="0" indent="0">
              <a:buFont typeface="+mj-lt"/>
              <a:buNone/>
              <a:defRPr sz="2040">
                <a:latin typeface="Segoe UI Bold"/>
                <a:cs typeface="Segoe UI Bold"/>
              </a:defRPr>
            </a:lvl1pPr>
            <a:lvl2pPr marL="0" indent="0">
              <a:buNone/>
              <a:defRPr/>
            </a:lvl2pPr>
            <a:lvl3pPr marL="233149" indent="-233149">
              <a:buFont typeface="Arial"/>
              <a:buChar char="•"/>
              <a:defRPr/>
            </a:lvl3pPr>
            <a:lvl4pPr marL="466298" indent="-233149">
              <a:buFont typeface="Arial"/>
              <a:buChar char="•"/>
              <a:defRPr/>
            </a:lvl4pPr>
            <a:lvl5pPr marL="699447" indent="-233149">
              <a:buFont typeface="Arial"/>
              <a:buChar char="•"/>
              <a:defRPr/>
            </a:lvl5pPr>
            <a:lvl6pPr marL="932597" indent="-233149">
              <a:buFont typeface="Arial"/>
              <a:buChar char="•"/>
              <a:defRPr/>
            </a:lvl6pPr>
            <a:lvl7pPr marL="1165746" indent="-233149">
              <a:buFont typeface="Arial"/>
              <a:buChar char="•"/>
              <a:defRPr/>
            </a:lvl7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Tree>
    <p:extLst>
      <p:ext uri="{BB962C8B-B14F-4D97-AF65-F5344CB8AC3E}">
        <p14:creationId xmlns:p14="http://schemas.microsoft.com/office/powerpoint/2010/main" val="747539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Column Callouts Content">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68AC80-9E2E-41A7-8D7F-012F7481CF80}"/>
              </a:ext>
            </a:extLst>
          </p:cNvPr>
          <p:cNvSpPr/>
          <p:nvPr userDrawn="1"/>
        </p:nvSpPr>
        <p:spPr bwMode="auto">
          <a:xfrm>
            <a:off x="6216618" y="312486"/>
            <a:ext cx="5908864" cy="19567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A6E4EB4-294A-439F-8239-AA303E9EC42D}"/>
              </a:ext>
            </a:extLst>
          </p:cNvPr>
          <p:cNvSpPr/>
          <p:nvPr userDrawn="1"/>
        </p:nvSpPr>
        <p:spPr bwMode="auto">
          <a:xfrm>
            <a:off x="6216618" y="2378282"/>
            <a:ext cx="5908864" cy="195672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BC63AAB5-2DEB-40CD-9072-5020C879E145}"/>
              </a:ext>
            </a:extLst>
          </p:cNvPr>
          <p:cNvSpPr/>
          <p:nvPr userDrawn="1"/>
        </p:nvSpPr>
        <p:spPr bwMode="auto">
          <a:xfrm>
            <a:off x="6216618" y="4444078"/>
            <a:ext cx="5908864" cy="195672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Content Placeholder 9"/>
          <p:cNvSpPr>
            <a:spLocks noGrp="1"/>
          </p:cNvSpPr>
          <p:nvPr>
            <p:ph sz="quarter" idx="13"/>
          </p:nvPr>
        </p:nvSpPr>
        <p:spPr>
          <a:xfrm>
            <a:off x="315853" y="1245092"/>
            <a:ext cx="5594632" cy="515570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22" name="Title 21"/>
          <p:cNvSpPr>
            <a:spLocks noGrp="1"/>
          </p:cNvSpPr>
          <p:nvPr>
            <p:ph type="title"/>
          </p:nvPr>
        </p:nvSpPr>
        <p:spPr>
          <a:xfrm>
            <a:off x="314071" y="312486"/>
            <a:ext cx="5596415" cy="699453"/>
          </a:xfrm>
        </p:spPr>
        <p:txBody>
          <a:bodyPr/>
          <a:lstStyle/>
          <a:p>
            <a:r>
              <a:rPr lang="en-US"/>
              <a:t>Click to edit Master title style</a:t>
            </a:r>
          </a:p>
        </p:txBody>
      </p:sp>
      <p:sp>
        <p:nvSpPr>
          <p:cNvPr id="5" name="Text Placeholder 4"/>
          <p:cNvSpPr>
            <a:spLocks noGrp="1"/>
          </p:cNvSpPr>
          <p:nvPr>
            <p:ph type="body" sz="quarter" idx="23" hasCustomPrompt="1"/>
          </p:nvPr>
        </p:nvSpPr>
        <p:spPr>
          <a:xfrm>
            <a:off x="6216618" y="431894"/>
            <a:ext cx="5908864" cy="1717906"/>
          </a:xfrm>
          <a:noFill/>
        </p:spPr>
        <p:txBody>
          <a:bodyPr lIns="274320" tIns="301752" rIns="274320" bIns="301752" anchor="ctr" anchorCtr="0"/>
          <a:lstStyle>
            <a:lvl1pPr marL="0" marR="0" indent="0" algn="l" defTabSz="466298" rtl="0" eaLnBrk="1" fontAlgn="auto" latinLnBrk="0" hangingPunct="1">
              <a:lnSpc>
                <a:spcPct val="100000"/>
              </a:lnSpc>
              <a:spcBef>
                <a:spcPts val="0"/>
              </a:spcBef>
              <a:spcAft>
                <a:spcPts val="816"/>
              </a:spcAft>
              <a:buClrTx/>
              <a:buSzTx/>
              <a:buFont typeface="Arial"/>
              <a:buNone/>
              <a:tabLst/>
              <a:defRPr lang="en-US" sz="2040" kern="1200" spc="0" baseline="0" dirty="0" smtClean="0">
                <a:solidFill>
                  <a:srgbClr val="FFFFFF"/>
                </a:solidFill>
                <a:latin typeface="Segoe UI Bold"/>
                <a:ea typeface="+mn-ea"/>
                <a:cs typeface="Segoe UI Bold"/>
              </a:defRPr>
            </a:lvl1pPr>
            <a:lvl2pPr marL="0" marR="0" indent="0" algn="l" defTabSz="466298" rtl="0" eaLnBrk="1" fontAlgn="auto" latinLnBrk="0" hangingPunct="1">
              <a:lnSpc>
                <a:spcPct val="100000"/>
              </a:lnSpc>
              <a:spcBef>
                <a:spcPts val="0"/>
              </a:spcBef>
              <a:spcAft>
                <a:spcPts val="490"/>
              </a:spcAft>
              <a:buClrTx/>
              <a:buSzTx/>
              <a:buFont typeface="Arial"/>
              <a:buNone/>
              <a:tabLst/>
              <a:defRPr sz="2040">
                <a:solidFill>
                  <a:srgbClr val="FFFFFF"/>
                </a:solidFill>
                <a:latin typeface="+mj-lt"/>
              </a:defRPr>
            </a:lvl2pPr>
            <a:lvl3pPr marL="233149"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latin typeface="+mj-lt"/>
              </a:defRPr>
            </a:lvl3pPr>
            <a:lvl4pPr marL="466298"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latin typeface="+mj-lt"/>
              </a:defRPr>
            </a:lvl4pPr>
            <a:lvl5pPr marL="699447"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latin typeface="+mj-lt"/>
              </a:defRPr>
            </a:lvl5pPr>
            <a:lvl6pPr marL="932597"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latin typeface="+mj-lt"/>
              </a:defRPr>
            </a:lvl6pPr>
            <a:lvl7pPr marL="1165746"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latin typeface="+mj-lt"/>
              </a:defRPr>
            </a:lvl7pPr>
          </a:lstStyle>
          <a:p>
            <a:pPr marL="0" marR="0" lvl="0" indent="0" algn="l" defTabSz="466298" rtl="0" eaLnBrk="1" fontAlgn="auto" latinLnBrk="0" hangingPunct="1">
              <a:lnSpc>
                <a:spcPct val="100000"/>
              </a:lnSpc>
              <a:spcBef>
                <a:spcPts val="0"/>
              </a:spcBef>
              <a:spcAft>
                <a:spcPts val="816"/>
              </a:spcAft>
              <a:buClrTx/>
              <a:buSzTx/>
              <a:buFont typeface="Arial"/>
              <a:buNone/>
              <a:tabLst/>
            </a:pPr>
            <a:r>
              <a:rPr lang="en-US"/>
              <a:t>Click to add text</a:t>
            </a:r>
          </a:p>
          <a:p>
            <a:pPr lvl="1"/>
            <a:r>
              <a:rPr lang="en-US"/>
              <a:t>Second level</a:t>
            </a:r>
          </a:p>
          <a:p>
            <a:pPr lvl="2"/>
            <a:r>
              <a:rPr lang="en-US"/>
              <a:t>Third level</a:t>
            </a:r>
          </a:p>
        </p:txBody>
      </p:sp>
      <p:sp>
        <p:nvSpPr>
          <p:cNvPr id="12" name="Text Placeholder 4"/>
          <p:cNvSpPr>
            <a:spLocks noGrp="1"/>
          </p:cNvSpPr>
          <p:nvPr>
            <p:ph type="body" sz="quarter" idx="24" hasCustomPrompt="1"/>
          </p:nvPr>
        </p:nvSpPr>
        <p:spPr>
          <a:xfrm>
            <a:off x="6216618" y="4563487"/>
            <a:ext cx="5908864" cy="1717906"/>
          </a:xfrm>
          <a:noFill/>
        </p:spPr>
        <p:txBody>
          <a:bodyPr lIns="274320" tIns="301752" rIns="274320" bIns="301752" anchor="ctr" anchorCtr="0"/>
          <a:lstStyle>
            <a:lvl1pPr marL="0" marR="0" indent="0" algn="l" defTabSz="466298" rtl="0" eaLnBrk="1" fontAlgn="auto" latinLnBrk="0" hangingPunct="1">
              <a:lnSpc>
                <a:spcPct val="100000"/>
              </a:lnSpc>
              <a:spcBef>
                <a:spcPts val="0"/>
              </a:spcBef>
              <a:spcAft>
                <a:spcPts val="816"/>
              </a:spcAft>
              <a:buClrTx/>
              <a:buSzTx/>
              <a:buFont typeface="Arial"/>
              <a:buNone/>
              <a:tabLst/>
              <a:defRPr lang="en-US" sz="2040" kern="1200" spc="0" baseline="0" dirty="0" smtClean="0">
                <a:solidFill>
                  <a:srgbClr val="FFFFFF"/>
                </a:solidFill>
                <a:latin typeface="Segoe UI Bold"/>
                <a:ea typeface="+mn-ea"/>
                <a:cs typeface="Segoe UI Bold"/>
              </a:defRPr>
            </a:lvl1pPr>
            <a:lvl2pPr marL="0" marR="0" indent="0" algn="l" defTabSz="466298" rtl="0" eaLnBrk="1" fontAlgn="auto" latinLnBrk="0" hangingPunct="1">
              <a:lnSpc>
                <a:spcPct val="100000"/>
              </a:lnSpc>
              <a:spcBef>
                <a:spcPts val="0"/>
              </a:spcBef>
              <a:spcAft>
                <a:spcPts val="490"/>
              </a:spcAft>
              <a:buClrTx/>
              <a:buSzTx/>
              <a:buFont typeface="Arial"/>
              <a:buNone/>
              <a:tabLst/>
              <a:defRPr sz="2040">
                <a:solidFill>
                  <a:srgbClr val="FFFFFF"/>
                </a:solidFill>
                <a:latin typeface="+mj-lt"/>
              </a:defRPr>
            </a:lvl2pPr>
            <a:lvl3pPr marL="233149"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latin typeface="+mj-lt"/>
              </a:defRPr>
            </a:lvl3pPr>
            <a:lvl4pPr marL="466298"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latin typeface="+mj-lt"/>
              </a:defRPr>
            </a:lvl4pPr>
            <a:lvl5pPr marL="699447"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latin typeface="+mj-lt"/>
              </a:defRPr>
            </a:lvl5pPr>
            <a:lvl6pPr marL="932597"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latin typeface="+mj-lt"/>
              </a:defRPr>
            </a:lvl6pPr>
            <a:lvl7pPr marL="1165746"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latin typeface="+mj-lt"/>
              </a:defRPr>
            </a:lvl7pPr>
          </a:lstStyle>
          <a:p>
            <a:pPr marL="0" marR="0" lvl="0" indent="0" algn="l" defTabSz="466298" rtl="0" eaLnBrk="1" fontAlgn="auto" latinLnBrk="0" hangingPunct="1">
              <a:lnSpc>
                <a:spcPct val="100000"/>
              </a:lnSpc>
              <a:spcBef>
                <a:spcPts val="0"/>
              </a:spcBef>
              <a:spcAft>
                <a:spcPts val="816"/>
              </a:spcAft>
              <a:buClrTx/>
              <a:buSzTx/>
              <a:buFont typeface="Arial"/>
              <a:buNone/>
              <a:tabLst/>
            </a:pPr>
            <a:r>
              <a:rPr lang="en-US"/>
              <a:t>Click to add text</a:t>
            </a:r>
          </a:p>
          <a:p>
            <a:pPr lvl="1"/>
            <a:r>
              <a:rPr lang="en-US"/>
              <a:t>Second level</a:t>
            </a:r>
          </a:p>
          <a:p>
            <a:pPr lvl="2"/>
            <a:r>
              <a:rPr lang="en-US"/>
              <a:t>Third level</a:t>
            </a:r>
          </a:p>
        </p:txBody>
      </p:sp>
      <p:sp>
        <p:nvSpPr>
          <p:cNvPr id="13" name="Text Placeholder 4"/>
          <p:cNvSpPr>
            <a:spLocks noGrp="1"/>
          </p:cNvSpPr>
          <p:nvPr>
            <p:ph type="body" sz="quarter" idx="25" hasCustomPrompt="1"/>
          </p:nvPr>
        </p:nvSpPr>
        <p:spPr>
          <a:xfrm>
            <a:off x="6216618" y="2497690"/>
            <a:ext cx="5908864" cy="1717906"/>
          </a:xfrm>
          <a:noFill/>
        </p:spPr>
        <p:txBody>
          <a:bodyPr lIns="274320" tIns="301752" rIns="274320" bIns="301752" anchor="ctr" anchorCtr="0"/>
          <a:lstStyle>
            <a:lvl1pPr marL="0" marR="0" indent="0" algn="l" defTabSz="466298" rtl="0" eaLnBrk="1" fontAlgn="auto" latinLnBrk="0" hangingPunct="1">
              <a:lnSpc>
                <a:spcPct val="100000"/>
              </a:lnSpc>
              <a:spcBef>
                <a:spcPts val="0"/>
              </a:spcBef>
              <a:spcAft>
                <a:spcPts val="816"/>
              </a:spcAft>
              <a:buClrTx/>
              <a:buSzTx/>
              <a:buFont typeface="Arial"/>
              <a:buNone/>
              <a:tabLst/>
              <a:defRPr sz="2040">
                <a:solidFill>
                  <a:srgbClr val="FFFFFF"/>
                </a:solidFill>
                <a:latin typeface="Segoe UI Bold"/>
                <a:cs typeface="Segoe UI Bold"/>
              </a:defRPr>
            </a:lvl1pPr>
            <a:lvl2pPr marL="0" marR="0" indent="0" algn="l" defTabSz="466298" rtl="0" eaLnBrk="1" fontAlgn="auto" latinLnBrk="0" hangingPunct="1">
              <a:lnSpc>
                <a:spcPct val="100000"/>
              </a:lnSpc>
              <a:spcBef>
                <a:spcPts val="0"/>
              </a:spcBef>
              <a:spcAft>
                <a:spcPts val="490"/>
              </a:spcAft>
              <a:buClrTx/>
              <a:buSzTx/>
              <a:buFont typeface="Arial"/>
              <a:buNone/>
              <a:tabLst/>
              <a:defRPr sz="2040">
                <a:solidFill>
                  <a:srgbClr val="FFFFFF"/>
                </a:solidFill>
              </a:defRPr>
            </a:lvl2pPr>
            <a:lvl3pPr marL="233149"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defRPr>
            </a:lvl3pPr>
            <a:lvl4pPr marL="466298"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defRPr>
            </a:lvl4pPr>
            <a:lvl5pPr marL="699447"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defRPr>
            </a:lvl5pPr>
            <a:lvl6pPr marL="932597"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defRPr>
            </a:lvl6pPr>
            <a:lvl7pPr marL="1165746" marR="0" indent="-233149" algn="l" defTabSz="466298" rtl="0" eaLnBrk="1" fontAlgn="auto" latinLnBrk="0" hangingPunct="1">
              <a:lnSpc>
                <a:spcPct val="100000"/>
              </a:lnSpc>
              <a:spcBef>
                <a:spcPts val="0"/>
              </a:spcBef>
              <a:spcAft>
                <a:spcPts val="490"/>
              </a:spcAft>
              <a:buClrTx/>
              <a:buSzTx/>
              <a:buFont typeface="Arial"/>
              <a:buChar char="•"/>
              <a:tabLst/>
              <a:defRPr sz="2040">
                <a:solidFill>
                  <a:srgbClr val="FFFFFF"/>
                </a:solidFill>
              </a:defRPr>
            </a:lvl7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206330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Column 4 Squares Content">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7D3366-D5C8-4F54-A7B7-D6C986FD7430}"/>
              </a:ext>
            </a:extLst>
          </p:cNvPr>
          <p:cNvSpPr/>
          <p:nvPr userDrawn="1"/>
        </p:nvSpPr>
        <p:spPr bwMode="auto">
          <a:xfrm>
            <a:off x="6216618" y="312486"/>
            <a:ext cx="2873574" cy="2896220"/>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33156111-BFFF-4F59-97DE-C9A2669BD254}"/>
              </a:ext>
            </a:extLst>
          </p:cNvPr>
          <p:cNvSpPr/>
          <p:nvPr userDrawn="1"/>
        </p:nvSpPr>
        <p:spPr bwMode="auto">
          <a:xfrm>
            <a:off x="9251908" y="312486"/>
            <a:ext cx="2873574" cy="2896220"/>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77706F1-CB32-4B72-B5B2-579948D3B7EA}"/>
              </a:ext>
            </a:extLst>
          </p:cNvPr>
          <p:cNvSpPr/>
          <p:nvPr userDrawn="1"/>
        </p:nvSpPr>
        <p:spPr bwMode="auto">
          <a:xfrm>
            <a:off x="6216618" y="3408888"/>
            <a:ext cx="2873574" cy="2896220"/>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AB66421E-911B-4C4D-8704-2F34D0AFA2DB}"/>
              </a:ext>
            </a:extLst>
          </p:cNvPr>
          <p:cNvSpPr/>
          <p:nvPr userDrawn="1"/>
        </p:nvSpPr>
        <p:spPr bwMode="auto">
          <a:xfrm>
            <a:off x="9251908" y="3408888"/>
            <a:ext cx="2873574" cy="2896220"/>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Content Placeholder 9"/>
          <p:cNvSpPr>
            <a:spLocks noGrp="1"/>
          </p:cNvSpPr>
          <p:nvPr>
            <p:ph sz="quarter" idx="13"/>
          </p:nvPr>
        </p:nvSpPr>
        <p:spPr>
          <a:xfrm>
            <a:off x="315853" y="1245092"/>
            <a:ext cx="5594632" cy="5060016"/>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22" name="Title 21"/>
          <p:cNvSpPr>
            <a:spLocks noGrp="1"/>
          </p:cNvSpPr>
          <p:nvPr>
            <p:ph type="title"/>
          </p:nvPr>
        </p:nvSpPr>
        <p:spPr>
          <a:xfrm>
            <a:off x="314071" y="312486"/>
            <a:ext cx="5596415" cy="699453"/>
          </a:xfrm>
        </p:spPr>
        <p:txBody>
          <a:bodyPr/>
          <a:lstStyle/>
          <a:p>
            <a:r>
              <a:rPr lang="en-US"/>
              <a:t>Click to edit Master title style</a:t>
            </a:r>
          </a:p>
        </p:txBody>
      </p:sp>
      <p:sp>
        <p:nvSpPr>
          <p:cNvPr id="11" name="Text Placeholder 4"/>
          <p:cNvSpPr>
            <a:spLocks noGrp="1"/>
          </p:cNvSpPr>
          <p:nvPr>
            <p:ph type="body" sz="quarter" idx="23" hasCustomPrompt="1"/>
          </p:nvPr>
        </p:nvSpPr>
        <p:spPr>
          <a:xfrm>
            <a:off x="6216618" y="312489"/>
            <a:ext cx="2873574" cy="2896218"/>
          </a:xfrm>
          <a:noFill/>
          <a:ln w="12700">
            <a:noFill/>
          </a:ln>
        </p:spPr>
        <p:txBody>
          <a:bodyPr lIns="274320" tIns="301752" rIns="274320" bIns="301752" anchor="t" anchorCtr="0"/>
          <a:lstStyle>
            <a:lvl1pPr marL="0" marR="0" indent="0" algn="l" defTabSz="466298" rtl="0" eaLnBrk="1" fontAlgn="auto" latinLnBrk="0" hangingPunct="1">
              <a:lnSpc>
                <a:spcPct val="100000"/>
              </a:lnSpc>
              <a:spcBef>
                <a:spcPts val="0"/>
              </a:spcBef>
              <a:spcAft>
                <a:spcPts val="816"/>
              </a:spcAft>
              <a:buClrTx/>
              <a:buSzTx/>
              <a:buFont typeface="Arial"/>
              <a:buNone/>
              <a:tabLst/>
              <a:defRPr sz="2040">
                <a:solidFill>
                  <a:schemeClr val="bg1"/>
                </a:solidFill>
                <a:latin typeface="Segoe UI Bold"/>
                <a:cs typeface="Segoe UI Bold"/>
              </a:defRPr>
            </a:lvl1pPr>
            <a:lvl2pPr marL="0" marR="0" indent="0" algn="l" defTabSz="466298" rtl="0" eaLnBrk="1" fontAlgn="auto" latinLnBrk="0" hangingPunct="1">
              <a:lnSpc>
                <a:spcPct val="100000"/>
              </a:lnSpc>
              <a:spcBef>
                <a:spcPts val="0"/>
              </a:spcBef>
              <a:spcAft>
                <a:spcPts val="490"/>
              </a:spcAft>
              <a:buClrTx/>
              <a:buSzTx/>
              <a:buFont typeface="Arial"/>
              <a:buNone/>
              <a:tabLst/>
              <a:defRPr sz="2040">
                <a:solidFill>
                  <a:schemeClr val="bg1"/>
                </a:solidFill>
              </a:defRPr>
            </a:lvl2pPr>
            <a:lvl3pPr marL="233149"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3pPr>
            <a:lvl4pPr marL="466298"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4pPr>
            <a:lvl5pPr marL="699447"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5pPr>
            <a:lvl6pPr marL="932597"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6pPr>
            <a:lvl7pPr marL="1165746"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7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5" name="Text Placeholder 4"/>
          <p:cNvSpPr>
            <a:spLocks noGrp="1"/>
          </p:cNvSpPr>
          <p:nvPr>
            <p:ph type="body" sz="quarter" idx="24" hasCustomPrompt="1"/>
          </p:nvPr>
        </p:nvSpPr>
        <p:spPr>
          <a:xfrm>
            <a:off x="9251908" y="312489"/>
            <a:ext cx="2873574" cy="2896218"/>
          </a:xfrm>
          <a:noFill/>
          <a:ln w="12700">
            <a:noFill/>
          </a:ln>
        </p:spPr>
        <p:txBody>
          <a:bodyPr lIns="274320" tIns="301752" rIns="274320" bIns="301752" anchor="t" anchorCtr="0"/>
          <a:lstStyle>
            <a:lvl1pPr marL="0" marR="0" indent="0" algn="l" defTabSz="466298" rtl="0" eaLnBrk="1" fontAlgn="auto" latinLnBrk="0" hangingPunct="1">
              <a:lnSpc>
                <a:spcPct val="100000"/>
              </a:lnSpc>
              <a:spcBef>
                <a:spcPts val="0"/>
              </a:spcBef>
              <a:spcAft>
                <a:spcPts val="816"/>
              </a:spcAft>
              <a:buClrTx/>
              <a:buSzTx/>
              <a:buFont typeface="Arial"/>
              <a:buNone/>
              <a:tabLst/>
              <a:defRPr sz="2040">
                <a:solidFill>
                  <a:schemeClr val="bg1"/>
                </a:solidFill>
                <a:latin typeface="Segoe UI Bold"/>
                <a:cs typeface="Segoe UI Bold"/>
              </a:defRPr>
            </a:lvl1pPr>
            <a:lvl2pPr marL="0" marR="0" indent="0" algn="l" defTabSz="466298" rtl="0" eaLnBrk="1" fontAlgn="auto" latinLnBrk="0" hangingPunct="1">
              <a:lnSpc>
                <a:spcPct val="100000"/>
              </a:lnSpc>
              <a:spcBef>
                <a:spcPts val="0"/>
              </a:spcBef>
              <a:spcAft>
                <a:spcPts val="490"/>
              </a:spcAft>
              <a:buClrTx/>
              <a:buSzTx/>
              <a:buFont typeface="Arial"/>
              <a:buNone/>
              <a:tabLst/>
              <a:defRPr sz="2040">
                <a:solidFill>
                  <a:schemeClr val="bg1"/>
                </a:solidFill>
              </a:defRPr>
            </a:lvl2pPr>
            <a:lvl3pPr marL="233149"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3pPr>
            <a:lvl4pPr marL="466298"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4pPr>
            <a:lvl5pPr marL="699447"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5pPr>
            <a:lvl6pPr marL="932597"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6pPr>
            <a:lvl7pPr marL="1165746"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7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6" name="Text Placeholder 4"/>
          <p:cNvSpPr>
            <a:spLocks noGrp="1"/>
          </p:cNvSpPr>
          <p:nvPr>
            <p:ph type="body" sz="quarter" idx="25" hasCustomPrompt="1"/>
          </p:nvPr>
        </p:nvSpPr>
        <p:spPr>
          <a:xfrm>
            <a:off x="6216618" y="3408891"/>
            <a:ext cx="2873574" cy="2896218"/>
          </a:xfrm>
          <a:noFill/>
          <a:ln w="12700">
            <a:noFill/>
          </a:ln>
        </p:spPr>
        <p:txBody>
          <a:bodyPr lIns="274320" tIns="301752" rIns="274320" bIns="301752" anchor="t" anchorCtr="0"/>
          <a:lstStyle>
            <a:lvl1pPr marL="0" marR="0" indent="0" algn="l" defTabSz="466298" rtl="0" eaLnBrk="1" fontAlgn="auto" latinLnBrk="0" hangingPunct="1">
              <a:lnSpc>
                <a:spcPct val="100000"/>
              </a:lnSpc>
              <a:spcBef>
                <a:spcPts val="0"/>
              </a:spcBef>
              <a:spcAft>
                <a:spcPts val="816"/>
              </a:spcAft>
              <a:buClrTx/>
              <a:buSzTx/>
              <a:buFont typeface="Arial"/>
              <a:buNone/>
              <a:tabLst/>
              <a:defRPr sz="2040">
                <a:solidFill>
                  <a:schemeClr val="bg1"/>
                </a:solidFill>
                <a:latin typeface="Segoe UI Bold"/>
                <a:cs typeface="Segoe UI Bold"/>
              </a:defRPr>
            </a:lvl1pPr>
            <a:lvl2pPr marL="0" marR="0" indent="0" algn="l" defTabSz="466298" rtl="0" eaLnBrk="1" fontAlgn="auto" latinLnBrk="0" hangingPunct="1">
              <a:lnSpc>
                <a:spcPct val="100000"/>
              </a:lnSpc>
              <a:spcBef>
                <a:spcPts val="0"/>
              </a:spcBef>
              <a:spcAft>
                <a:spcPts val="490"/>
              </a:spcAft>
              <a:buClrTx/>
              <a:buSzTx/>
              <a:buFont typeface="Arial"/>
              <a:buNone/>
              <a:tabLst/>
              <a:defRPr sz="2040">
                <a:solidFill>
                  <a:schemeClr val="bg1"/>
                </a:solidFill>
              </a:defRPr>
            </a:lvl2pPr>
            <a:lvl3pPr marL="233149"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3pPr>
            <a:lvl4pPr marL="466298"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4pPr>
            <a:lvl5pPr marL="699447"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5pPr>
            <a:lvl6pPr marL="932597"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6pPr>
            <a:lvl7pPr marL="1165746"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7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7" name="Text Placeholder 4"/>
          <p:cNvSpPr>
            <a:spLocks noGrp="1"/>
          </p:cNvSpPr>
          <p:nvPr>
            <p:ph type="body" sz="quarter" idx="26" hasCustomPrompt="1"/>
          </p:nvPr>
        </p:nvSpPr>
        <p:spPr>
          <a:xfrm>
            <a:off x="9251908" y="3408891"/>
            <a:ext cx="2873574" cy="2896218"/>
          </a:xfrm>
          <a:noFill/>
          <a:ln w="12700">
            <a:noFill/>
          </a:ln>
        </p:spPr>
        <p:txBody>
          <a:bodyPr lIns="274320" tIns="301752" rIns="274320" bIns="301752" anchor="t" anchorCtr="0"/>
          <a:lstStyle>
            <a:lvl1pPr marL="0" marR="0" indent="0" algn="l" defTabSz="466298" rtl="0" eaLnBrk="1" fontAlgn="auto" latinLnBrk="0" hangingPunct="1">
              <a:lnSpc>
                <a:spcPct val="100000"/>
              </a:lnSpc>
              <a:spcBef>
                <a:spcPts val="0"/>
              </a:spcBef>
              <a:spcAft>
                <a:spcPts val="816"/>
              </a:spcAft>
              <a:buClrTx/>
              <a:buSzTx/>
              <a:buFont typeface="Arial"/>
              <a:buNone/>
              <a:tabLst/>
              <a:defRPr sz="2040">
                <a:solidFill>
                  <a:schemeClr val="bg1"/>
                </a:solidFill>
                <a:latin typeface="Segoe UI Bold"/>
                <a:cs typeface="Segoe UI Bold"/>
              </a:defRPr>
            </a:lvl1pPr>
            <a:lvl2pPr marL="0" marR="0" indent="0" algn="l" defTabSz="466298" rtl="0" eaLnBrk="1" fontAlgn="auto" latinLnBrk="0" hangingPunct="1">
              <a:lnSpc>
                <a:spcPct val="100000"/>
              </a:lnSpc>
              <a:spcBef>
                <a:spcPts val="0"/>
              </a:spcBef>
              <a:spcAft>
                <a:spcPts val="490"/>
              </a:spcAft>
              <a:buClrTx/>
              <a:buSzTx/>
              <a:buFont typeface="Arial"/>
              <a:buNone/>
              <a:tabLst/>
              <a:defRPr sz="2040">
                <a:solidFill>
                  <a:schemeClr val="bg1"/>
                </a:solidFill>
              </a:defRPr>
            </a:lvl2pPr>
            <a:lvl3pPr marL="233149"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3pPr>
            <a:lvl4pPr marL="466298"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4pPr>
            <a:lvl5pPr marL="699447"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5pPr>
            <a:lvl6pPr marL="932597"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6pPr>
            <a:lvl7pPr marL="1165746" marR="0" indent="-233149" algn="l" defTabSz="466298" rtl="0" eaLnBrk="1" fontAlgn="auto" latinLnBrk="0" hangingPunct="1">
              <a:lnSpc>
                <a:spcPct val="100000"/>
              </a:lnSpc>
              <a:spcBef>
                <a:spcPts val="0"/>
              </a:spcBef>
              <a:spcAft>
                <a:spcPts val="490"/>
              </a:spcAft>
              <a:buClrTx/>
              <a:buSzTx/>
              <a:buFont typeface="Arial"/>
              <a:buChar char="•"/>
              <a:tabLst/>
              <a:defRPr sz="2040">
                <a:solidFill>
                  <a:schemeClr val="bg1"/>
                </a:solidFill>
              </a:defRPr>
            </a:lvl7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Tree>
    <p:extLst>
      <p:ext uri="{BB962C8B-B14F-4D97-AF65-F5344CB8AC3E}">
        <p14:creationId xmlns:p14="http://schemas.microsoft.com/office/powerpoint/2010/main" val="1299279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E273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04695960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300037"/>
            <a:ext cx="11889564" cy="870480"/>
          </a:xfrm>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74639" y="1212851"/>
            <a:ext cx="11887200" cy="1926714"/>
          </a:xfrm>
        </p:spPr>
        <p:txBody>
          <a:bodyPr/>
          <a:lstStyle>
            <a:lvl1pPr marL="0" indent="0">
              <a:buNone/>
              <a:defRPr sz="3200">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C2219405-F9F6-4271-A111-0213E09D2CC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200" y="6215283"/>
            <a:ext cx="1273175" cy="272993"/>
          </a:xfrm>
          <a:prstGeom prst="rect">
            <a:avLst/>
          </a:prstGeom>
        </p:spPr>
      </p:pic>
    </p:spTree>
    <p:extLst>
      <p:ext uri="{BB962C8B-B14F-4D97-AF65-F5344CB8AC3E}">
        <p14:creationId xmlns:p14="http://schemas.microsoft.com/office/powerpoint/2010/main" val="32559375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300037"/>
            <a:ext cx="11889564" cy="870480"/>
          </a:xfrm>
        </p:spPr>
        <p:txBody>
          <a:bodyPr vert="horz" wrap="square" lIns="146304" tIns="91440" rIns="146304" bIns="91440" rtlCol="0" anchor="t">
            <a:noAutofit/>
          </a:bodyPr>
          <a:lstStyle>
            <a:lvl1pPr>
              <a:defRPr lang="en-US" sz="3600" dirty="0"/>
            </a:lvl1pPr>
          </a:lstStyle>
          <a:p>
            <a:pPr lvl="0"/>
            <a:r>
              <a:rPr lang="en-US"/>
              <a:t>Click to edit Master title style</a:t>
            </a:r>
          </a:p>
        </p:txBody>
      </p:sp>
      <p:sp>
        <p:nvSpPr>
          <p:cNvPr id="6" name="Text Placeholder 5"/>
          <p:cNvSpPr>
            <a:spLocks noGrp="1"/>
          </p:cNvSpPr>
          <p:nvPr>
            <p:ph type="body" sz="quarter" idx="10"/>
          </p:nvPr>
        </p:nvSpPr>
        <p:spPr>
          <a:xfrm>
            <a:off x="274639" y="1212851"/>
            <a:ext cx="11887200" cy="1926714"/>
          </a:xfrm>
        </p:spPr>
        <p:txBody>
          <a:bodyPr/>
          <a:lstStyle>
            <a:lvl1pPr marL="0" indent="0">
              <a:buNone/>
              <a:defRPr sz="3200">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1CC9F98A-E779-4A76-96A6-58BD95CD03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200" y="6215283"/>
            <a:ext cx="1273175" cy="272993"/>
          </a:xfrm>
          <a:prstGeom prst="rect">
            <a:avLst/>
          </a:prstGeom>
        </p:spPr>
      </p:pic>
    </p:spTree>
    <p:extLst>
      <p:ext uri="{BB962C8B-B14F-4D97-AF65-F5344CB8AC3E}">
        <p14:creationId xmlns:p14="http://schemas.microsoft.com/office/powerpoint/2010/main" val="30167986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10872"/>
          </a:xfrm>
        </p:spPr>
        <p:txBody>
          <a:bodyPr>
            <a:spAutoFit/>
          </a:bodyPr>
          <a:lstStyle>
            <a:lvl1pPr>
              <a:defRPr sz="3200">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39" y="297656"/>
            <a:ext cx="11889564" cy="870480"/>
          </a:xfrm>
        </p:spPr>
        <p:txBody>
          <a:bodyPr/>
          <a:lstStyle/>
          <a:p>
            <a:r>
              <a:rPr lang="en-US"/>
              <a:t>Click to edit Master title style</a:t>
            </a:r>
          </a:p>
        </p:txBody>
      </p:sp>
      <p:pic>
        <p:nvPicPr>
          <p:cNvPr id="5" name="Picture 4">
            <a:extLst>
              <a:ext uri="{FF2B5EF4-FFF2-40B4-BE49-F238E27FC236}">
                <a16:creationId xmlns:a16="http://schemas.microsoft.com/office/drawing/2014/main" id="{869F9FDC-0D65-47D4-BA93-167A9495F7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200" y="6215283"/>
            <a:ext cx="1273175" cy="272993"/>
          </a:xfrm>
          <a:prstGeom prst="rect">
            <a:avLst/>
          </a:prstGeom>
        </p:spPr>
      </p:pic>
    </p:spTree>
    <p:extLst>
      <p:ext uri="{BB962C8B-B14F-4D97-AF65-F5344CB8AC3E}">
        <p14:creationId xmlns:p14="http://schemas.microsoft.com/office/powerpoint/2010/main" val="18232539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1087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5EA09294-56EF-45B5-9A2B-3DFA502FC28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200" y="6215283"/>
            <a:ext cx="1273175" cy="272993"/>
          </a:xfrm>
          <a:prstGeom prst="rect">
            <a:avLst/>
          </a:prstGeom>
        </p:spPr>
      </p:pic>
    </p:spTree>
    <p:extLst>
      <p:ext uri="{BB962C8B-B14F-4D97-AF65-F5344CB8AC3E}">
        <p14:creationId xmlns:p14="http://schemas.microsoft.com/office/powerpoint/2010/main" val="9944150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00"/>
              </a:spcBef>
              <a:buClr>
                <a:schemeClr val="tx1"/>
              </a:buClr>
              <a:buFont typeface="Wingdings" pitchFamily="2" charset="2"/>
              <a:buNone/>
              <a:defRPr sz="3200">
                <a:solidFill>
                  <a:schemeClr val="tx2"/>
                </a:solidFill>
              </a:defRPr>
            </a:lvl1pPr>
            <a:lvl2pPr marL="0" indent="0">
              <a:buNone/>
              <a:defRPr sz="2000"/>
            </a:lvl2pPr>
            <a:lvl3pPr marL="227209" indent="0">
              <a:buNone/>
              <a:tabLst/>
              <a:defRPr sz="2000"/>
            </a:lvl3pPr>
            <a:lvl4pPr marL="451306" indent="0">
              <a:buNone/>
              <a:defRPr sz="1800"/>
            </a:lvl4pPr>
            <a:lvl5pPr marL="672290" indent="0">
              <a:buNone/>
              <a:tabLs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00"/>
              </a:spcBef>
              <a:buClr>
                <a:schemeClr val="tx1"/>
              </a:buClr>
              <a:buFont typeface="Wingdings" pitchFamily="2" charset="2"/>
              <a:buNone/>
              <a:defRPr sz="3200">
                <a:solidFill>
                  <a:schemeClr val="tx2"/>
                </a:solidFill>
              </a:defRPr>
            </a:lvl1pPr>
            <a:lvl2pPr marL="0" indent="0">
              <a:buNone/>
              <a:defRPr sz="2000"/>
            </a:lvl2pPr>
            <a:lvl3pPr marL="227209" indent="0">
              <a:buNone/>
              <a:tabLst/>
              <a:defRPr sz="2000"/>
            </a:lvl3pPr>
            <a:lvl4pPr marL="451306" indent="0">
              <a:buNone/>
              <a:defRPr sz="1800"/>
            </a:lvl4pPr>
            <a:lvl5pPr marL="672290" indent="0">
              <a:buNone/>
              <a:tabLs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684AC695-F34A-4040-98A0-EFCD4024CE1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200" y="6215283"/>
            <a:ext cx="1273175" cy="272993"/>
          </a:xfrm>
          <a:prstGeom prst="rect">
            <a:avLst/>
          </a:prstGeom>
        </p:spPr>
      </p:pic>
    </p:spTree>
    <p:extLst>
      <p:ext uri="{BB962C8B-B14F-4D97-AF65-F5344CB8AC3E}">
        <p14:creationId xmlns:p14="http://schemas.microsoft.com/office/powerpoint/2010/main" val="41936574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00"/>
              </a:spcBef>
              <a:buClr>
                <a:schemeClr val="tx1"/>
              </a:buClr>
              <a:buFont typeface="Wingdings" pitchFamily="2" charset="2"/>
              <a:buNone/>
              <a:defRPr sz="3200"/>
            </a:lvl1pPr>
            <a:lvl2pPr marL="0" indent="0">
              <a:buNone/>
              <a:defRPr sz="2000"/>
            </a:lvl2pPr>
            <a:lvl3pPr marL="227209" indent="0">
              <a:buNone/>
              <a:tabLst/>
              <a:defRPr sz="2000"/>
            </a:lvl3pPr>
            <a:lvl4pPr marL="451306" indent="0">
              <a:buNone/>
              <a:defRPr sz="1800"/>
            </a:lvl4pPr>
            <a:lvl5pPr marL="672290" indent="0">
              <a:buNone/>
              <a:tabLs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00"/>
              </a:spcBef>
              <a:buClr>
                <a:schemeClr val="tx1"/>
              </a:buClr>
              <a:buFont typeface="Wingdings" pitchFamily="2" charset="2"/>
              <a:buNone/>
              <a:defRPr sz="3200"/>
            </a:lvl1pPr>
            <a:lvl2pPr marL="0" indent="0">
              <a:buNone/>
              <a:defRPr sz="2000"/>
            </a:lvl2pPr>
            <a:lvl3pPr marL="227209" indent="0">
              <a:buNone/>
              <a:tabLst/>
              <a:defRPr sz="2000"/>
            </a:lvl3pPr>
            <a:lvl4pPr marL="451306" indent="0">
              <a:buNone/>
              <a:defRPr sz="1800"/>
            </a:lvl4pPr>
            <a:lvl5pPr marL="672290" indent="0">
              <a:buNone/>
              <a:tabLs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FBDA9F9B-B97F-4CCD-B94D-20E2CDCD2E0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200" y="6215283"/>
            <a:ext cx="1273175" cy="272993"/>
          </a:xfrm>
          <a:prstGeom prst="rect">
            <a:avLst/>
          </a:prstGeom>
        </p:spPr>
      </p:pic>
    </p:spTree>
    <p:extLst>
      <p:ext uri="{BB962C8B-B14F-4D97-AF65-F5344CB8AC3E}">
        <p14:creationId xmlns:p14="http://schemas.microsoft.com/office/powerpoint/2010/main" val="41354112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1677" indent="-281677">
              <a:spcBef>
                <a:spcPts val="1200"/>
              </a:spcBef>
              <a:buClr>
                <a:schemeClr val="tx2"/>
              </a:buClr>
              <a:buFont typeface="Arial" pitchFamily="34" charset="0"/>
              <a:buChar char="•"/>
              <a:defRPr sz="3200">
                <a:solidFill>
                  <a:schemeClr val="tx2"/>
                </a:solidFill>
              </a:defRPr>
            </a:lvl1pPr>
            <a:lvl2pPr marL="520702" indent="-228601">
              <a:defRPr sz="2400"/>
            </a:lvl2pPr>
            <a:lvl3pPr marL="685803" indent="-165101">
              <a:tabLst/>
              <a:defRPr sz="2000"/>
            </a:lvl3pPr>
            <a:lvl4pPr marL="863603" indent="-177801">
              <a:defRPr sz="1800"/>
            </a:lvl4pPr>
            <a:lvl5pPr marL="1028704" indent="-165101">
              <a:tabLs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1677" indent="-281677">
              <a:spcBef>
                <a:spcPts val="1200"/>
              </a:spcBef>
              <a:buClr>
                <a:schemeClr val="tx2"/>
              </a:buClr>
              <a:buFont typeface="Arial" pitchFamily="34" charset="0"/>
              <a:buChar char="•"/>
              <a:defRPr sz="3200">
                <a:solidFill>
                  <a:schemeClr val="tx2"/>
                </a:solidFill>
              </a:defRPr>
            </a:lvl1pPr>
            <a:lvl2pPr marL="520702" indent="-228601">
              <a:defRPr sz="2400"/>
            </a:lvl2pPr>
            <a:lvl3pPr marL="685803" indent="-165101">
              <a:tabLst/>
              <a:defRPr sz="2000"/>
            </a:lvl3pPr>
            <a:lvl4pPr marL="863603" indent="-177801">
              <a:defRPr sz="1800"/>
            </a:lvl4pPr>
            <a:lvl5pPr marL="1028704" indent="-165101">
              <a:tabLs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72748900-D469-4A4F-BEF4-782A4EBD3F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200" y="6215283"/>
            <a:ext cx="1273175" cy="272993"/>
          </a:xfrm>
          <a:prstGeom prst="rect">
            <a:avLst/>
          </a:prstGeom>
        </p:spPr>
      </p:pic>
    </p:spTree>
    <p:extLst>
      <p:ext uri="{BB962C8B-B14F-4D97-AF65-F5344CB8AC3E}">
        <p14:creationId xmlns:p14="http://schemas.microsoft.com/office/powerpoint/2010/main" val="1656009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1677" indent="-281677">
              <a:spcBef>
                <a:spcPts val="1200"/>
              </a:spcBef>
              <a:buClr>
                <a:schemeClr val="tx1"/>
              </a:buClr>
              <a:buFont typeface="Arial" pitchFamily="34" charset="0"/>
              <a:buChar char="•"/>
              <a:defRPr sz="3200"/>
            </a:lvl1pPr>
            <a:lvl2pPr marL="520702" indent="-228601">
              <a:defRPr sz="2400"/>
            </a:lvl2pPr>
            <a:lvl3pPr marL="685803" indent="-165101">
              <a:tabLst/>
              <a:defRPr sz="2000"/>
            </a:lvl3pPr>
            <a:lvl4pPr marL="863603" indent="-177801">
              <a:defRPr sz="1800"/>
            </a:lvl4pPr>
            <a:lvl5pPr marL="1028704" indent="-165101">
              <a:tabLs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1677" indent="-281677">
              <a:spcBef>
                <a:spcPts val="1200"/>
              </a:spcBef>
              <a:buClr>
                <a:schemeClr val="tx1"/>
              </a:buClr>
              <a:buFont typeface="Arial" pitchFamily="34" charset="0"/>
              <a:buChar char="•"/>
              <a:defRPr sz="3200"/>
            </a:lvl1pPr>
            <a:lvl2pPr marL="520702" indent="-228601">
              <a:defRPr sz="2400"/>
            </a:lvl2pPr>
            <a:lvl3pPr marL="685803" indent="-165101">
              <a:tabLst/>
              <a:defRPr sz="2000"/>
            </a:lvl3pPr>
            <a:lvl4pPr marL="863603" indent="-177801">
              <a:defRPr sz="1800"/>
            </a:lvl4pPr>
            <a:lvl5pPr marL="1028704" indent="-165101">
              <a:tabLs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8E294EA0-959B-4801-A691-DD3E4232EC4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200" y="6215283"/>
            <a:ext cx="1273175" cy="272993"/>
          </a:xfrm>
          <a:prstGeom prst="rect">
            <a:avLst/>
          </a:prstGeom>
        </p:spPr>
      </p:pic>
    </p:spTree>
    <p:extLst>
      <p:ext uri="{BB962C8B-B14F-4D97-AF65-F5344CB8AC3E}">
        <p14:creationId xmlns:p14="http://schemas.microsoft.com/office/powerpoint/2010/main" val="387745739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9231" y="3145040"/>
            <a:ext cx="3291840" cy="705834"/>
          </a:xfrm>
          <a:prstGeom prst="rect">
            <a:avLst/>
          </a:prstGeom>
        </p:spPr>
      </p:pic>
    </p:spTree>
    <p:extLst>
      <p:ext uri="{BB962C8B-B14F-4D97-AF65-F5344CB8AC3E}">
        <p14:creationId xmlns:p14="http://schemas.microsoft.com/office/powerpoint/2010/main" val="34650940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360964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_color">
    <p:bg>
      <p:bgPr>
        <a:solidFill>
          <a:srgbClr val="1E2732"/>
        </a:solidFill>
        <a:effectLst/>
      </p:bgPr>
    </p:bg>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
        <p:nvSpPr>
          <p:cNvPr id="7" name="Text Placeholder 1">
            <a:extLst>
              <a:ext uri="{FF2B5EF4-FFF2-40B4-BE49-F238E27FC236}">
                <a16:creationId xmlns:a16="http://schemas.microsoft.com/office/drawing/2014/main" id="{379115DD-1392-49C7-AD4B-0F81541F0084}"/>
              </a:ext>
            </a:extLst>
          </p:cNvPr>
          <p:cNvSpPr>
            <a:spLocks noGrp="1"/>
          </p:cNvSpPr>
          <p:nvPr>
            <p:ph type="body" sz="quarter" idx="10" hasCustomPrompt="1"/>
          </p:nvPr>
        </p:nvSpPr>
        <p:spPr>
          <a:xfrm>
            <a:off x="274638" y="4834288"/>
            <a:ext cx="11887200" cy="889987"/>
          </a:xfrm>
        </p:spPr>
        <p:txBody>
          <a:bodyPr/>
          <a:lstStyle>
            <a:lvl1pPr>
              <a:defRPr/>
            </a:lvl1pPr>
          </a:lstStyle>
          <a:p>
            <a:pPr marL="0" indent="0" algn="ctr">
              <a:buNone/>
            </a:pPr>
            <a:r>
              <a:rPr lang="en-US" sz="5000"/>
              <a:t>community@Microsoft.com</a:t>
            </a:r>
          </a:p>
        </p:txBody>
      </p:sp>
      <p:pic>
        <p:nvPicPr>
          <p:cNvPr id="8" name="Picture 7">
            <a:extLst>
              <a:ext uri="{FF2B5EF4-FFF2-40B4-BE49-F238E27FC236}">
                <a16:creationId xmlns:a16="http://schemas.microsoft.com/office/drawing/2014/main" id="{C8CD0005-CFEE-4A3E-8CD6-63DF8548A585}"/>
              </a:ext>
            </a:extLst>
          </p:cNvPr>
          <p:cNvPicPr>
            <a:picLocks noChangeAspect="1"/>
          </p:cNvPicPr>
          <p:nvPr userDrawn="1"/>
        </p:nvPicPr>
        <p:blipFill>
          <a:blip r:embed="rId3"/>
          <a:stretch>
            <a:fillRect/>
          </a:stretch>
        </p:blipFill>
        <p:spPr>
          <a:xfrm>
            <a:off x="1700350" y="1393548"/>
            <a:ext cx="9138411" cy="2380126"/>
          </a:xfrm>
          <a:prstGeom prst="rect">
            <a:avLst/>
          </a:prstGeom>
        </p:spPr>
      </p:pic>
    </p:spTree>
    <p:extLst>
      <p:ext uri="{BB962C8B-B14F-4D97-AF65-F5344CB8AC3E}">
        <p14:creationId xmlns:p14="http://schemas.microsoft.com/office/powerpoint/2010/main" val="3912667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rgbClr val="1E273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3775524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4235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855255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DB58F72-5CC1-484F-A12C-7D0394FBDB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2.pn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E273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05" r:id="rId1"/>
    <p:sldLayoutId id="2147484167" r:id="rId2"/>
    <p:sldLayoutId id="2147484130" r:id="rId3"/>
    <p:sldLayoutId id="2147484244" r:id="rId4"/>
    <p:sldLayoutId id="2147484184" r:id="rId5"/>
    <p:sldLayoutId id="2147484102" r:id="rId6"/>
    <p:sldLayoutId id="2147484087" r:id="rId7"/>
    <p:sldLayoutId id="2147484098" r:id="rId8"/>
    <p:sldLayoutId id="2147484086" r:id="rId9"/>
    <p:sldLayoutId id="2147484107" r:id="rId10"/>
    <p:sldLayoutId id="2147484099" r:id="rId11"/>
    <p:sldLayoutId id="2147484100" r:id="rId12"/>
    <p:sldLayoutId id="2147484089" r:id="rId13"/>
    <p:sldLayoutId id="2147484106" r:id="rId14"/>
    <p:sldLayoutId id="2147484092" r:id="rId15"/>
    <p:sldLayoutId id="2147484093" r:id="rId16"/>
    <p:sldLayoutId id="2147484096" r:id="rId17"/>
    <p:sldLayoutId id="2147484234" r:id="rId18"/>
    <p:sldLayoutId id="2147484245" r:id="rId19"/>
    <p:sldLayoutId id="2147484246" r:id="rId20"/>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870480"/>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199440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6477710"/>
      </p:ext>
    </p:extLst>
  </p:cSld>
  <p:clrMap bg1="lt1" tx1="dk1" bg2="lt2" tx2="dk2" accent1="accent1" accent2="accent2" accent3="accent3" accent4="accent4" accent5="accent5" accent6="accent6" hlink="hlink" folHlink="folHlink"/>
  <p:sldLayoutIdLst>
    <p:sldLayoutId id="2147484207" r:id="rId1"/>
    <p:sldLayoutId id="2147484220" r:id="rId2"/>
    <p:sldLayoutId id="2147484223" r:id="rId3"/>
    <p:sldLayoutId id="2147484224" r:id="rId4"/>
    <p:sldLayoutId id="2147484225" r:id="rId5"/>
    <p:sldLayoutId id="2147484226" r:id="rId6"/>
    <p:sldLayoutId id="2147484228" r:id="rId7"/>
    <p:sldLayoutId id="2147484229" r:id="rId8"/>
    <p:sldLayoutId id="2147484232" r:id="rId9"/>
    <p:sldLayoutId id="2147484242"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216" r:id="rId19"/>
    <p:sldLayoutId id="2147484217" r:id="rId20"/>
    <p:sldLayoutId id="2147484218" r:id="rId21"/>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1">
          <p15:clr>
            <a:srgbClr val="5ACBF0"/>
          </p15:clr>
        </p15:guide>
        <p15:guide id="3" pos="749">
          <p15:clr>
            <a:srgbClr val="5ACBF0"/>
          </p15:clr>
        </p15:guide>
        <p15:guide id="4" pos="1325">
          <p15:clr>
            <a:srgbClr val="5ACBF0"/>
          </p15:clr>
        </p15:guide>
        <p15:guide id="5" pos="1901">
          <p15:clr>
            <a:srgbClr val="5ACBF0"/>
          </p15:clr>
        </p15:guide>
        <p15:guide id="6" pos="2501">
          <p15:clr>
            <a:srgbClr val="5ACBF0"/>
          </p15:clr>
        </p15:guide>
        <p15:guide id="7" pos="3053">
          <p15:clr>
            <a:srgbClr val="5ACBF0"/>
          </p15:clr>
        </p15:guide>
        <p15:guide id="8" pos="3629">
          <p15:clr>
            <a:srgbClr val="5ACBF0"/>
          </p15:clr>
        </p15:guide>
        <p15:guide id="9" pos="4211">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3">
          <p15:clr>
            <a:srgbClr val="5ACBF0"/>
          </p15:clr>
        </p15:guide>
        <p15:guide id="16" pos="294">
          <p15:clr>
            <a:srgbClr val="C35EA4"/>
          </p15:clr>
        </p15:guide>
        <p15:guide id="17" pos="754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59">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hyperlink" Target="http://community.dynamics.com/"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6.jpg"/><Relationship Id="rId5" Type="http://schemas.openxmlformats.org/officeDocument/2006/relationships/image" Target="../media/image15.png"/><Relationship Id="rId10" Type="http://schemas.openxmlformats.org/officeDocument/2006/relationships/hyperlink" Target="https://community.powerplatform.com/" TargetMode="External"/><Relationship Id="rId4" Type="http://schemas.openxmlformats.org/officeDocument/2006/relationships/image" Target="../media/image14.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community.dynamics.com/"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community.powerplatform.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hyperlink" Target="https://pixabay.com/en/texting-icon-talking-text-box-34417/"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hyperlink" Target="https://commons.wikimedia.org/wiki/File:System-search.svg" TargetMode="External"/><Relationship Id="rId5" Type="http://schemas.openxmlformats.org/officeDocument/2006/relationships/diagramQuickStyle" Target="../diagrams/quickStyle1.xml"/><Relationship Id="rId10" Type="http://schemas.openxmlformats.org/officeDocument/2006/relationships/image" Target="../media/image29.png"/><Relationship Id="rId4" Type="http://schemas.openxmlformats.org/officeDocument/2006/relationships/diagramLayout" Target="../diagrams/layout1.xml"/><Relationship Id="rId9" Type="http://schemas.openxmlformats.org/officeDocument/2006/relationships/hyperlink" Target="https://en.wikipedia.org/wiki/Facebook_like_butt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commons.wikimedia.org/wiki/File:System-search.svg"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hyperlink" Target="https://en.wikipedia.org/wiki/Facebook_like_button"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hyperlink" Target="https://pixabay.com/en/texting-icon-talking-text-box-34417/"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community.powerplatform.com/"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community.powerbi.com/t5/Instructor-Led-Training/bd-p/DIAD"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A3D7-CF2C-44C9-B76C-2957F7D447C2}"/>
              </a:ext>
            </a:extLst>
          </p:cNvPr>
          <p:cNvSpPr>
            <a:spLocks noGrp="1"/>
          </p:cNvSpPr>
          <p:nvPr>
            <p:ph type="title"/>
          </p:nvPr>
        </p:nvSpPr>
        <p:spPr/>
        <p:txBody>
          <a:bodyPr/>
          <a:lstStyle/>
          <a:p>
            <a:r>
              <a:rPr lang="en-US"/>
              <a:t>Prepare for event</a:t>
            </a:r>
          </a:p>
        </p:txBody>
      </p:sp>
    </p:spTree>
    <p:extLst>
      <p:ext uri="{BB962C8B-B14F-4D97-AF65-F5344CB8AC3E}">
        <p14:creationId xmlns:p14="http://schemas.microsoft.com/office/powerpoint/2010/main" val="1690731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66" y="372394"/>
            <a:ext cx="11191240" cy="1026511"/>
          </a:xfrm>
        </p:spPr>
        <p:txBody>
          <a:bodyPr/>
          <a:lstStyle/>
          <a:p>
            <a:r>
              <a:rPr lang="en-US" dirty="0"/>
              <a:t>Community</a:t>
            </a:r>
          </a:p>
        </p:txBody>
      </p:sp>
      <p:sp>
        <p:nvSpPr>
          <p:cNvPr id="5" name="Rectangle 4"/>
          <p:cNvSpPr/>
          <p:nvPr/>
        </p:nvSpPr>
        <p:spPr bwMode="auto">
          <a:xfrm>
            <a:off x="467541" y="2185171"/>
            <a:ext cx="5537873" cy="60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6" tIns="143397" rIns="179246" bIns="143397" numCol="1" spcCol="0" rtlCol="0" fromWordArt="0" anchor="ctr" anchorCtr="0" forceAA="0" compatLnSpc="1">
            <a:prstTxWarp prst="textNoShape">
              <a:avLst/>
            </a:prstTxWarp>
            <a:noAutofit/>
          </a:bodyPr>
          <a:lstStyle/>
          <a:p>
            <a:pPr defTabSz="914307" fontAlgn="base">
              <a:lnSpc>
                <a:spcPct val="90000"/>
              </a:lnSpc>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Arial" panose="020B0604020202020204" pitchFamily="34" charset="0"/>
              </a:rPr>
              <a:t>How do I get started?</a:t>
            </a:r>
          </a:p>
        </p:txBody>
      </p:sp>
      <p:sp>
        <p:nvSpPr>
          <p:cNvPr id="10" name="Rectangle 9">
            <a:extLst>
              <a:ext uri="{FF2B5EF4-FFF2-40B4-BE49-F238E27FC236}">
                <a16:creationId xmlns:a16="http://schemas.microsoft.com/office/drawing/2014/main" id="{438C8F3E-B1E9-4168-A894-50DCF8C4D364}"/>
              </a:ext>
            </a:extLst>
          </p:cNvPr>
          <p:cNvSpPr/>
          <p:nvPr/>
        </p:nvSpPr>
        <p:spPr>
          <a:xfrm>
            <a:off x="370920" y="1213173"/>
            <a:ext cx="11694634" cy="533636"/>
          </a:xfrm>
          <a:prstGeom prst="rect">
            <a:avLst/>
          </a:prstGeom>
        </p:spPr>
        <p:txBody>
          <a:bodyPr wrap="square">
            <a:spAutoFit/>
          </a:bodyPr>
          <a:lstStyle/>
          <a:p>
            <a:pPr lvl="0">
              <a:defRPr/>
            </a:pPr>
            <a:r>
              <a:rPr lang="en-US" sz="2800" dirty="0">
                <a:latin typeface="Segoe UI"/>
              </a:rPr>
              <a:t>Learn </a:t>
            </a:r>
            <a:r>
              <a:rPr lang="en-US" sz="2800" dirty="0"/>
              <a:t>• Connect • Share • Inspire</a:t>
            </a:r>
            <a:endParaRPr lang="en-US" sz="2800" dirty="0">
              <a:latin typeface="Segoe UI"/>
            </a:endParaRPr>
          </a:p>
        </p:txBody>
      </p:sp>
      <p:pic>
        <p:nvPicPr>
          <p:cNvPr id="3" name="Picture 3">
            <a:extLst>
              <a:ext uri="{FF2B5EF4-FFF2-40B4-BE49-F238E27FC236}">
                <a16:creationId xmlns:a16="http://schemas.microsoft.com/office/drawing/2014/main" id="{37ECEC8F-19EB-4EB6-A196-5B556B6E3C28}"/>
              </a:ext>
            </a:extLst>
          </p:cNvPr>
          <p:cNvPicPr>
            <a:picLocks noChangeAspect="1"/>
          </p:cNvPicPr>
          <p:nvPr/>
        </p:nvPicPr>
        <p:blipFill>
          <a:blip r:embed="rId3"/>
          <a:stretch>
            <a:fillRect/>
          </a:stretch>
        </p:blipFill>
        <p:spPr>
          <a:xfrm>
            <a:off x="6567863" y="321240"/>
            <a:ext cx="1207018" cy="946869"/>
          </a:xfrm>
          <a:prstGeom prst="rect">
            <a:avLst/>
          </a:prstGeom>
        </p:spPr>
      </p:pic>
      <p:pic>
        <p:nvPicPr>
          <p:cNvPr id="7" name="Picture 10" descr="A close up of a logo&#10;&#10;Description generated with high confidence">
            <a:extLst>
              <a:ext uri="{FF2B5EF4-FFF2-40B4-BE49-F238E27FC236}">
                <a16:creationId xmlns:a16="http://schemas.microsoft.com/office/drawing/2014/main" id="{4DDA227E-A14C-41B4-BB74-4CBCF37AF6AE}"/>
              </a:ext>
            </a:extLst>
          </p:cNvPr>
          <p:cNvPicPr>
            <a:picLocks noChangeAspect="1"/>
          </p:cNvPicPr>
          <p:nvPr/>
        </p:nvPicPr>
        <p:blipFill>
          <a:blip r:embed="rId4"/>
          <a:stretch>
            <a:fillRect/>
          </a:stretch>
        </p:blipFill>
        <p:spPr>
          <a:xfrm>
            <a:off x="8048687" y="317915"/>
            <a:ext cx="1212012" cy="942341"/>
          </a:xfrm>
          <a:prstGeom prst="rect">
            <a:avLst/>
          </a:prstGeom>
        </p:spPr>
      </p:pic>
      <p:pic>
        <p:nvPicPr>
          <p:cNvPr id="12" name="Picture 19">
            <a:extLst>
              <a:ext uri="{FF2B5EF4-FFF2-40B4-BE49-F238E27FC236}">
                <a16:creationId xmlns:a16="http://schemas.microsoft.com/office/drawing/2014/main" id="{0744327C-334E-4ACB-B11F-0252F08D7B48}"/>
              </a:ext>
            </a:extLst>
          </p:cNvPr>
          <p:cNvPicPr>
            <a:picLocks noChangeAspect="1"/>
          </p:cNvPicPr>
          <p:nvPr/>
        </p:nvPicPr>
        <p:blipFill>
          <a:blip r:embed="rId5"/>
          <a:stretch>
            <a:fillRect/>
          </a:stretch>
        </p:blipFill>
        <p:spPr>
          <a:xfrm>
            <a:off x="9483310" y="328951"/>
            <a:ext cx="1185124" cy="931153"/>
          </a:xfrm>
          <a:prstGeom prst="rect">
            <a:avLst/>
          </a:prstGeom>
        </p:spPr>
      </p:pic>
      <p:pic>
        <p:nvPicPr>
          <p:cNvPr id="21" name="Picture 21">
            <a:extLst>
              <a:ext uri="{FF2B5EF4-FFF2-40B4-BE49-F238E27FC236}">
                <a16:creationId xmlns:a16="http://schemas.microsoft.com/office/drawing/2014/main" id="{027FBBFB-9750-41C4-8BB8-52F2431A1FD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922555" y="380538"/>
            <a:ext cx="843993" cy="838969"/>
          </a:xfrm>
          <a:prstGeom prst="rect">
            <a:avLst/>
          </a:prstGeom>
        </p:spPr>
      </p:pic>
      <p:sp>
        <p:nvSpPr>
          <p:cNvPr id="4" name="Rectangle 3">
            <a:extLst>
              <a:ext uri="{FF2B5EF4-FFF2-40B4-BE49-F238E27FC236}">
                <a16:creationId xmlns:a16="http://schemas.microsoft.com/office/drawing/2014/main" id="{5B4CE792-6C30-4E52-AD31-45DCF3A61377}"/>
              </a:ext>
            </a:extLst>
          </p:cNvPr>
          <p:cNvSpPr/>
          <p:nvPr/>
        </p:nvSpPr>
        <p:spPr>
          <a:xfrm>
            <a:off x="3291444" y="3022203"/>
            <a:ext cx="2991910" cy="456215"/>
          </a:xfrm>
          <a:prstGeom prst="rect">
            <a:avLst/>
          </a:prstGeom>
        </p:spPr>
        <p:txBody>
          <a:bodyPr wrap="square">
            <a:spAutoFit/>
          </a:bodyPr>
          <a:lstStyle/>
          <a:p>
            <a:pPr>
              <a:lnSpc>
                <a:spcPct val="150000"/>
              </a:lnSpc>
            </a:pPr>
            <a:r>
              <a:rPr lang="en-US" dirty="0">
                <a:hlinkClick r:id="rId7"/>
              </a:rPr>
              <a:t>Community.Dynamics.com</a:t>
            </a:r>
            <a:endParaRPr lang="en-US" dirty="0"/>
          </a:p>
        </p:txBody>
      </p:sp>
      <p:pic>
        <p:nvPicPr>
          <p:cNvPr id="11" name="Picture 10">
            <a:extLst>
              <a:ext uri="{FF2B5EF4-FFF2-40B4-BE49-F238E27FC236}">
                <a16:creationId xmlns:a16="http://schemas.microsoft.com/office/drawing/2014/main" id="{033157D8-8B46-4714-ABC0-28A5CB4C7CFB}"/>
              </a:ext>
            </a:extLst>
          </p:cNvPr>
          <p:cNvPicPr>
            <a:picLocks noChangeAspect="1"/>
          </p:cNvPicPr>
          <p:nvPr/>
        </p:nvPicPr>
        <p:blipFill>
          <a:blip r:embed="rId8"/>
          <a:stretch>
            <a:fillRect/>
          </a:stretch>
        </p:blipFill>
        <p:spPr>
          <a:xfrm>
            <a:off x="2013357" y="4688751"/>
            <a:ext cx="5047849" cy="2151830"/>
          </a:xfrm>
          <a:prstGeom prst="rect">
            <a:avLst/>
          </a:prstGeom>
        </p:spPr>
      </p:pic>
      <p:pic>
        <p:nvPicPr>
          <p:cNvPr id="14" name="Picture 13">
            <a:extLst>
              <a:ext uri="{FF2B5EF4-FFF2-40B4-BE49-F238E27FC236}">
                <a16:creationId xmlns:a16="http://schemas.microsoft.com/office/drawing/2014/main" id="{51495347-3E39-40B8-9930-EB2D97BF52B4}"/>
              </a:ext>
            </a:extLst>
          </p:cNvPr>
          <p:cNvPicPr>
            <a:picLocks noChangeAspect="1"/>
          </p:cNvPicPr>
          <p:nvPr/>
        </p:nvPicPr>
        <p:blipFill>
          <a:blip r:embed="rId9"/>
          <a:stretch>
            <a:fillRect/>
          </a:stretch>
        </p:blipFill>
        <p:spPr>
          <a:xfrm>
            <a:off x="6399769" y="2060286"/>
            <a:ext cx="5639882" cy="3149277"/>
          </a:xfrm>
          <a:prstGeom prst="rect">
            <a:avLst/>
          </a:prstGeom>
        </p:spPr>
      </p:pic>
      <p:sp>
        <p:nvSpPr>
          <p:cNvPr id="16" name="Rectangle 15">
            <a:extLst>
              <a:ext uri="{FF2B5EF4-FFF2-40B4-BE49-F238E27FC236}">
                <a16:creationId xmlns:a16="http://schemas.microsoft.com/office/drawing/2014/main" id="{582339D2-187D-4C96-9BBE-A8D4DDA4FDA4}"/>
              </a:ext>
            </a:extLst>
          </p:cNvPr>
          <p:cNvSpPr/>
          <p:nvPr/>
        </p:nvSpPr>
        <p:spPr>
          <a:xfrm>
            <a:off x="208676" y="4205243"/>
            <a:ext cx="3859985" cy="456215"/>
          </a:xfrm>
          <a:prstGeom prst="rect">
            <a:avLst/>
          </a:prstGeom>
        </p:spPr>
        <p:txBody>
          <a:bodyPr wrap="square">
            <a:spAutoFit/>
          </a:bodyPr>
          <a:lstStyle/>
          <a:p>
            <a:pPr>
              <a:lnSpc>
                <a:spcPct val="150000"/>
              </a:lnSpc>
            </a:pPr>
            <a:r>
              <a:rPr lang="en-US" dirty="0">
                <a:hlinkClick r:id="rId10"/>
              </a:rPr>
              <a:t>Community.PowerPlatform.com</a:t>
            </a:r>
            <a:endParaRPr lang="en-US" dirty="0"/>
          </a:p>
        </p:txBody>
      </p:sp>
    </p:spTree>
    <p:extLst>
      <p:ext uri="{BB962C8B-B14F-4D97-AF65-F5344CB8AC3E}">
        <p14:creationId xmlns:p14="http://schemas.microsoft.com/office/powerpoint/2010/main" val="67320667"/>
      </p:ext>
    </p:extLst>
  </p:cSld>
  <p:clrMapOvr>
    <a:masterClrMapping/>
  </p:clrMapOvr>
  <mc:AlternateContent xmlns:mc="http://schemas.openxmlformats.org/markup-compatibility/2006" xmlns:p14="http://schemas.microsoft.com/office/powerpoint/2010/main">
    <mc:Choice Requires="p14">
      <p:transition spd="slow" p14:dur="2000" advClick="0" advTm="2000">
        <p14:reveal/>
      </p:transition>
    </mc:Choice>
    <mc:Fallback xmlns="">
      <p:transition spd="slow"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1F37F1-B2DE-47D3-BA28-D42B9B47CC7C}"/>
              </a:ext>
            </a:extLst>
          </p:cNvPr>
          <p:cNvPicPr>
            <a:picLocks noChangeAspect="1"/>
          </p:cNvPicPr>
          <p:nvPr/>
        </p:nvPicPr>
        <p:blipFill>
          <a:blip r:embed="rId3"/>
          <a:stretch>
            <a:fillRect/>
          </a:stretch>
        </p:blipFill>
        <p:spPr>
          <a:xfrm>
            <a:off x="4315563" y="1201630"/>
            <a:ext cx="7738449" cy="5299838"/>
          </a:xfrm>
          <a:prstGeom prst="rect">
            <a:avLst/>
          </a:prstGeom>
        </p:spPr>
      </p:pic>
      <p:sp>
        <p:nvSpPr>
          <p:cNvPr id="13" name="Title 1">
            <a:extLst>
              <a:ext uri="{FF2B5EF4-FFF2-40B4-BE49-F238E27FC236}">
                <a16:creationId xmlns:a16="http://schemas.microsoft.com/office/drawing/2014/main" id="{CA2D84E0-1221-4DD9-9EB9-A3B60686E273}"/>
              </a:ext>
            </a:extLst>
          </p:cNvPr>
          <p:cNvSpPr>
            <a:spLocks noGrp="1"/>
          </p:cNvSpPr>
          <p:nvPr>
            <p:ph type="title"/>
          </p:nvPr>
        </p:nvSpPr>
        <p:spPr>
          <a:xfrm>
            <a:off x="286621" y="156200"/>
            <a:ext cx="9193596" cy="793951"/>
          </a:xfrm>
        </p:spPr>
        <p:txBody>
          <a:bodyPr>
            <a:normAutofit fontScale="90000"/>
          </a:bodyPr>
          <a:lstStyle/>
          <a:p>
            <a:r>
              <a:rPr lang="en-US" sz="4399" dirty="0"/>
              <a:t>Power BI:  What Makes Up Our Community?</a:t>
            </a:r>
          </a:p>
        </p:txBody>
      </p:sp>
      <p:sp>
        <p:nvSpPr>
          <p:cNvPr id="9" name="Rectangle 8">
            <a:extLst>
              <a:ext uri="{FF2B5EF4-FFF2-40B4-BE49-F238E27FC236}">
                <a16:creationId xmlns:a16="http://schemas.microsoft.com/office/drawing/2014/main" id="{D7810E54-25DF-4BC5-B206-B9D9D674BB2E}"/>
              </a:ext>
            </a:extLst>
          </p:cNvPr>
          <p:cNvSpPr/>
          <p:nvPr/>
        </p:nvSpPr>
        <p:spPr bwMode="auto">
          <a:xfrm>
            <a:off x="8184788" y="1619074"/>
            <a:ext cx="1462551" cy="2004969"/>
          </a:xfrm>
          <a:custGeom>
            <a:avLst/>
            <a:gdLst>
              <a:gd name="connsiteX0" fmla="*/ 0 w 1462551"/>
              <a:gd name="connsiteY0" fmla="*/ 0 h 2004969"/>
              <a:gd name="connsiteX1" fmla="*/ 502143 w 1462551"/>
              <a:gd name="connsiteY1" fmla="*/ 0 h 2004969"/>
              <a:gd name="connsiteX2" fmla="*/ 1018911 w 1462551"/>
              <a:gd name="connsiteY2" fmla="*/ 0 h 2004969"/>
              <a:gd name="connsiteX3" fmla="*/ 1462551 w 1462551"/>
              <a:gd name="connsiteY3" fmla="*/ 0 h 2004969"/>
              <a:gd name="connsiteX4" fmla="*/ 1462551 w 1462551"/>
              <a:gd name="connsiteY4" fmla="*/ 501242 h 2004969"/>
              <a:gd name="connsiteX5" fmla="*/ 1462551 w 1462551"/>
              <a:gd name="connsiteY5" fmla="*/ 962385 h 2004969"/>
              <a:gd name="connsiteX6" fmla="*/ 1462551 w 1462551"/>
              <a:gd name="connsiteY6" fmla="*/ 1503727 h 2004969"/>
              <a:gd name="connsiteX7" fmla="*/ 1462551 w 1462551"/>
              <a:gd name="connsiteY7" fmla="*/ 2004969 h 2004969"/>
              <a:gd name="connsiteX8" fmla="*/ 1018911 w 1462551"/>
              <a:gd name="connsiteY8" fmla="*/ 2004969 h 2004969"/>
              <a:gd name="connsiteX9" fmla="*/ 560645 w 1462551"/>
              <a:gd name="connsiteY9" fmla="*/ 2004969 h 2004969"/>
              <a:gd name="connsiteX10" fmla="*/ 0 w 1462551"/>
              <a:gd name="connsiteY10" fmla="*/ 2004969 h 2004969"/>
              <a:gd name="connsiteX11" fmla="*/ 0 w 1462551"/>
              <a:gd name="connsiteY11" fmla="*/ 1523776 h 2004969"/>
              <a:gd name="connsiteX12" fmla="*/ 0 w 1462551"/>
              <a:gd name="connsiteY12" fmla="*/ 1022534 h 2004969"/>
              <a:gd name="connsiteX13" fmla="*/ 0 w 1462551"/>
              <a:gd name="connsiteY13" fmla="*/ 481193 h 2004969"/>
              <a:gd name="connsiteX14" fmla="*/ 0 w 1462551"/>
              <a:gd name="connsiteY14" fmla="*/ 0 h 200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551" h="2004969" extrusionOk="0">
                <a:moveTo>
                  <a:pt x="0" y="0"/>
                </a:moveTo>
                <a:cubicBezTo>
                  <a:pt x="156257" y="-14568"/>
                  <a:pt x="302867" y="28663"/>
                  <a:pt x="502143" y="0"/>
                </a:cubicBezTo>
                <a:cubicBezTo>
                  <a:pt x="701419" y="-28663"/>
                  <a:pt x="847913" y="43781"/>
                  <a:pt x="1018911" y="0"/>
                </a:cubicBezTo>
                <a:cubicBezTo>
                  <a:pt x="1189909" y="-43781"/>
                  <a:pt x="1244714" y="52555"/>
                  <a:pt x="1462551" y="0"/>
                </a:cubicBezTo>
                <a:cubicBezTo>
                  <a:pt x="1502154" y="138847"/>
                  <a:pt x="1413447" y="389050"/>
                  <a:pt x="1462551" y="501242"/>
                </a:cubicBezTo>
                <a:cubicBezTo>
                  <a:pt x="1511655" y="613434"/>
                  <a:pt x="1431768" y="760486"/>
                  <a:pt x="1462551" y="962385"/>
                </a:cubicBezTo>
                <a:cubicBezTo>
                  <a:pt x="1493334" y="1164284"/>
                  <a:pt x="1402559" y="1317189"/>
                  <a:pt x="1462551" y="1503727"/>
                </a:cubicBezTo>
                <a:cubicBezTo>
                  <a:pt x="1522543" y="1690265"/>
                  <a:pt x="1410370" y="1852002"/>
                  <a:pt x="1462551" y="2004969"/>
                </a:cubicBezTo>
                <a:cubicBezTo>
                  <a:pt x="1276626" y="2030366"/>
                  <a:pt x="1148372" y="1988332"/>
                  <a:pt x="1018911" y="2004969"/>
                </a:cubicBezTo>
                <a:cubicBezTo>
                  <a:pt x="889450" y="2021606"/>
                  <a:pt x="741750" y="1974964"/>
                  <a:pt x="560645" y="2004969"/>
                </a:cubicBezTo>
                <a:cubicBezTo>
                  <a:pt x="379540" y="2034974"/>
                  <a:pt x="177501" y="1938955"/>
                  <a:pt x="0" y="2004969"/>
                </a:cubicBezTo>
                <a:cubicBezTo>
                  <a:pt x="-6362" y="1800505"/>
                  <a:pt x="6834" y="1755776"/>
                  <a:pt x="0" y="1523776"/>
                </a:cubicBezTo>
                <a:cubicBezTo>
                  <a:pt x="-6834" y="1291776"/>
                  <a:pt x="49395" y="1156917"/>
                  <a:pt x="0" y="1022534"/>
                </a:cubicBezTo>
                <a:cubicBezTo>
                  <a:pt x="-49395" y="888151"/>
                  <a:pt x="10942" y="724612"/>
                  <a:pt x="0" y="481193"/>
                </a:cubicBezTo>
                <a:cubicBezTo>
                  <a:pt x="-10942" y="237774"/>
                  <a:pt x="27234" y="151587"/>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1" name="Picture 10">
            <a:extLst>
              <a:ext uri="{FF2B5EF4-FFF2-40B4-BE49-F238E27FC236}">
                <a16:creationId xmlns:a16="http://schemas.microsoft.com/office/drawing/2014/main" id="{065EECDF-77E4-428B-8D6F-F5CC50DE8A95}"/>
              </a:ext>
            </a:extLst>
          </p:cNvPr>
          <p:cNvPicPr>
            <a:picLocks noChangeAspect="1"/>
          </p:cNvPicPr>
          <p:nvPr/>
        </p:nvPicPr>
        <p:blipFill>
          <a:blip r:embed="rId4"/>
          <a:stretch>
            <a:fillRect/>
          </a:stretch>
        </p:blipFill>
        <p:spPr>
          <a:xfrm>
            <a:off x="286621" y="1201630"/>
            <a:ext cx="3745112" cy="1596491"/>
          </a:xfrm>
          <a:prstGeom prst="rect">
            <a:avLst/>
          </a:prstGeom>
        </p:spPr>
      </p:pic>
      <p:sp>
        <p:nvSpPr>
          <p:cNvPr id="12" name="Rectangle 11">
            <a:extLst>
              <a:ext uri="{FF2B5EF4-FFF2-40B4-BE49-F238E27FC236}">
                <a16:creationId xmlns:a16="http://schemas.microsoft.com/office/drawing/2014/main" id="{F35A9052-E89F-4602-B41D-7E5750442FB5}"/>
              </a:ext>
            </a:extLst>
          </p:cNvPr>
          <p:cNvSpPr/>
          <p:nvPr/>
        </p:nvSpPr>
        <p:spPr bwMode="auto">
          <a:xfrm>
            <a:off x="187125" y="1721140"/>
            <a:ext cx="1029280" cy="1181451"/>
          </a:xfrm>
          <a:custGeom>
            <a:avLst/>
            <a:gdLst>
              <a:gd name="connsiteX0" fmla="*/ 0 w 1029280"/>
              <a:gd name="connsiteY0" fmla="*/ 0 h 1181451"/>
              <a:gd name="connsiteX1" fmla="*/ 524933 w 1029280"/>
              <a:gd name="connsiteY1" fmla="*/ 0 h 1181451"/>
              <a:gd name="connsiteX2" fmla="*/ 1029280 w 1029280"/>
              <a:gd name="connsiteY2" fmla="*/ 0 h 1181451"/>
              <a:gd name="connsiteX3" fmla="*/ 1029280 w 1029280"/>
              <a:gd name="connsiteY3" fmla="*/ 578911 h 1181451"/>
              <a:gd name="connsiteX4" fmla="*/ 1029280 w 1029280"/>
              <a:gd name="connsiteY4" fmla="*/ 1181451 h 1181451"/>
              <a:gd name="connsiteX5" fmla="*/ 535226 w 1029280"/>
              <a:gd name="connsiteY5" fmla="*/ 1181451 h 1181451"/>
              <a:gd name="connsiteX6" fmla="*/ 0 w 1029280"/>
              <a:gd name="connsiteY6" fmla="*/ 1181451 h 1181451"/>
              <a:gd name="connsiteX7" fmla="*/ 0 w 1029280"/>
              <a:gd name="connsiteY7" fmla="*/ 578911 h 1181451"/>
              <a:gd name="connsiteX8" fmla="*/ 0 w 1029280"/>
              <a:gd name="connsiteY8" fmla="*/ 0 h 118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9280" h="1181451" extrusionOk="0">
                <a:moveTo>
                  <a:pt x="0" y="0"/>
                </a:moveTo>
                <a:cubicBezTo>
                  <a:pt x="173410" y="-31775"/>
                  <a:pt x="402234" y="44767"/>
                  <a:pt x="524933" y="0"/>
                </a:cubicBezTo>
                <a:cubicBezTo>
                  <a:pt x="647632" y="-44767"/>
                  <a:pt x="865014" y="20825"/>
                  <a:pt x="1029280" y="0"/>
                </a:cubicBezTo>
                <a:cubicBezTo>
                  <a:pt x="1093187" y="137379"/>
                  <a:pt x="1002520" y="365247"/>
                  <a:pt x="1029280" y="578911"/>
                </a:cubicBezTo>
                <a:cubicBezTo>
                  <a:pt x="1056040" y="792575"/>
                  <a:pt x="1001497" y="1044304"/>
                  <a:pt x="1029280" y="1181451"/>
                </a:cubicBezTo>
                <a:cubicBezTo>
                  <a:pt x="834435" y="1205421"/>
                  <a:pt x="649131" y="1165653"/>
                  <a:pt x="535226" y="1181451"/>
                </a:cubicBezTo>
                <a:cubicBezTo>
                  <a:pt x="421321" y="1197249"/>
                  <a:pt x="118273" y="1162351"/>
                  <a:pt x="0" y="1181451"/>
                </a:cubicBezTo>
                <a:cubicBezTo>
                  <a:pt x="-22401" y="965961"/>
                  <a:pt x="62039" y="804680"/>
                  <a:pt x="0" y="578911"/>
                </a:cubicBezTo>
                <a:cubicBezTo>
                  <a:pt x="-62039" y="353142"/>
                  <a:pt x="27641" y="192691"/>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TextBox 13">
            <a:extLst>
              <a:ext uri="{FF2B5EF4-FFF2-40B4-BE49-F238E27FC236}">
                <a16:creationId xmlns:a16="http://schemas.microsoft.com/office/drawing/2014/main" id="{330C3522-70AB-4B88-8661-C16668D7DE18}"/>
              </a:ext>
            </a:extLst>
          </p:cNvPr>
          <p:cNvSpPr txBox="1"/>
          <p:nvPr/>
        </p:nvSpPr>
        <p:spPr>
          <a:xfrm>
            <a:off x="182726" y="3162650"/>
            <a:ext cx="3609097" cy="3222421"/>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tx2"/>
                </a:solidFill>
              </a:rPr>
              <a:t>What can I do:</a:t>
            </a:r>
          </a:p>
          <a:p>
            <a:pPr>
              <a:lnSpc>
                <a:spcPct val="90000"/>
              </a:lnSpc>
              <a:spcAft>
                <a:spcPts val="600"/>
              </a:spcAft>
            </a:pPr>
            <a:endParaRPr lang="en-US" sz="1600" b="1" dirty="0">
              <a:solidFill>
                <a:schemeClr val="tx2"/>
              </a:solidFill>
            </a:endParaRPr>
          </a:p>
          <a:p>
            <a:pPr>
              <a:lnSpc>
                <a:spcPct val="90000"/>
              </a:lnSpc>
              <a:spcAft>
                <a:spcPts val="600"/>
              </a:spcAft>
            </a:pPr>
            <a:r>
              <a:rPr lang="en-US" sz="1600" dirty="0">
                <a:gradFill>
                  <a:gsLst>
                    <a:gs pos="2917">
                      <a:schemeClr val="tx1"/>
                    </a:gs>
                    <a:gs pos="30000">
                      <a:schemeClr val="tx1"/>
                    </a:gs>
                  </a:gsLst>
                  <a:lin ang="5400000" scaled="0"/>
                </a:gradFill>
              </a:rPr>
              <a:t>Explore various opportunities:</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Learn &amp; share via discussion forums and galleries</a:t>
            </a:r>
            <a:br>
              <a:rPr lang="en-US" sz="1600" dirty="0">
                <a:gradFill>
                  <a:gsLst>
                    <a:gs pos="2917">
                      <a:schemeClr val="tx1"/>
                    </a:gs>
                    <a:gs pos="30000">
                      <a:schemeClr val="tx1"/>
                    </a:gs>
                  </a:gsLst>
                  <a:lin ang="5400000" scaled="0"/>
                </a:gradFill>
              </a:rPr>
            </a:br>
            <a:endParaRPr lang="en-US" sz="16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Stay current with latest information and events</a:t>
            </a:r>
            <a:br>
              <a:rPr lang="en-US" sz="1600" dirty="0">
                <a:gradFill>
                  <a:gsLst>
                    <a:gs pos="2917">
                      <a:schemeClr val="tx1"/>
                    </a:gs>
                    <a:gs pos="30000">
                      <a:schemeClr val="tx1"/>
                    </a:gs>
                  </a:gsLst>
                  <a:lin ang="5400000" scaled="0"/>
                </a:gradFill>
              </a:rPr>
            </a:br>
            <a:endParaRPr lang="en-US" sz="16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Connect with peers and experts</a:t>
            </a:r>
          </a:p>
        </p:txBody>
      </p:sp>
    </p:spTree>
    <p:extLst>
      <p:ext uri="{BB962C8B-B14F-4D97-AF65-F5344CB8AC3E}">
        <p14:creationId xmlns:p14="http://schemas.microsoft.com/office/powerpoint/2010/main" val="19934838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A2D84E0-1221-4DD9-9EB9-A3B60686E273}"/>
              </a:ext>
            </a:extLst>
          </p:cNvPr>
          <p:cNvSpPr>
            <a:spLocks noGrp="1"/>
          </p:cNvSpPr>
          <p:nvPr>
            <p:ph type="title"/>
          </p:nvPr>
        </p:nvSpPr>
        <p:spPr>
          <a:xfrm>
            <a:off x="286620" y="156200"/>
            <a:ext cx="10384175" cy="793951"/>
          </a:xfrm>
        </p:spPr>
        <p:txBody>
          <a:bodyPr>
            <a:normAutofit/>
          </a:bodyPr>
          <a:lstStyle/>
          <a:p>
            <a:r>
              <a:rPr lang="en-US" sz="4399" dirty="0"/>
              <a:t>Community Highlights</a:t>
            </a:r>
          </a:p>
        </p:txBody>
      </p:sp>
      <p:pic>
        <p:nvPicPr>
          <p:cNvPr id="3" name="Picture 2">
            <a:extLst>
              <a:ext uri="{FF2B5EF4-FFF2-40B4-BE49-F238E27FC236}">
                <a16:creationId xmlns:a16="http://schemas.microsoft.com/office/drawing/2014/main" id="{2387AB2D-9554-4226-AF30-E1D254206FE4}"/>
              </a:ext>
            </a:extLst>
          </p:cNvPr>
          <p:cNvPicPr>
            <a:picLocks noChangeAspect="1"/>
          </p:cNvPicPr>
          <p:nvPr/>
        </p:nvPicPr>
        <p:blipFill>
          <a:blip r:embed="rId3"/>
          <a:stretch>
            <a:fillRect/>
          </a:stretch>
        </p:blipFill>
        <p:spPr>
          <a:xfrm>
            <a:off x="5911262" y="1038048"/>
            <a:ext cx="6319034" cy="5731867"/>
          </a:xfrm>
          <a:prstGeom prst="rect">
            <a:avLst/>
          </a:prstGeom>
        </p:spPr>
      </p:pic>
      <p:sp>
        <p:nvSpPr>
          <p:cNvPr id="5" name="Rectangle 4">
            <a:extLst>
              <a:ext uri="{FF2B5EF4-FFF2-40B4-BE49-F238E27FC236}">
                <a16:creationId xmlns:a16="http://schemas.microsoft.com/office/drawing/2014/main" id="{467CC434-485A-41CA-82EA-72305CC5614A}"/>
              </a:ext>
            </a:extLst>
          </p:cNvPr>
          <p:cNvSpPr/>
          <p:nvPr/>
        </p:nvSpPr>
        <p:spPr>
          <a:xfrm>
            <a:off x="710662" y="3427338"/>
            <a:ext cx="4574402" cy="1200329"/>
          </a:xfrm>
          <a:prstGeom prst="rect">
            <a:avLst/>
          </a:prstGeom>
        </p:spPr>
        <p:txBody>
          <a:bodyPr wrap="square">
            <a:spAutoFit/>
          </a:bodyPr>
          <a:lstStyle/>
          <a:p>
            <a:r>
              <a:rPr lang="en-US" b="1" dirty="0">
                <a:solidFill>
                  <a:schemeClr val="tx2"/>
                </a:solidFill>
              </a:rPr>
              <a:t>What can I do: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Ask and answer questions</a:t>
            </a:r>
          </a:p>
          <a:p>
            <a:pPr marL="285750" indent="-285750">
              <a:buFont typeface="Arial" panose="020B0604020202020204" pitchFamily="34" charset="0"/>
              <a:buChar char="•"/>
            </a:pPr>
            <a:r>
              <a:rPr lang="en-US" dirty="0"/>
              <a:t>Join the discussions</a:t>
            </a:r>
          </a:p>
        </p:txBody>
      </p:sp>
      <p:sp>
        <p:nvSpPr>
          <p:cNvPr id="6" name="Rectangle 5">
            <a:extLst>
              <a:ext uri="{FF2B5EF4-FFF2-40B4-BE49-F238E27FC236}">
                <a16:creationId xmlns:a16="http://schemas.microsoft.com/office/drawing/2014/main" id="{0151AC4D-A7A8-409B-9FEA-6141F7F1C7E4}"/>
              </a:ext>
            </a:extLst>
          </p:cNvPr>
          <p:cNvSpPr/>
          <p:nvPr/>
        </p:nvSpPr>
        <p:spPr>
          <a:xfrm>
            <a:off x="710662" y="1373477"/>
            <a:ext cx="4465345" cy="1292662"/>
          </a:xfrm>
          <a:prstGeom prst="rect">
            <a:avLst/>
          </a:prstGeom>
        </p:spPr>
        <p:txBody>
          <a:bodyPr wrap="square">
            <a:spAutoFit/>
          </a:bodyPr>
          <a:lstStyle/>
          <a:p>
            <a:pPr lvl="0">
              <a:defRPr/>
            </a:pPr>
            <a:r>
              <a:rPr lang="en-US" sz="2400" b="1" dirty="0"/>
              <a:t>Discussion Forums</a:t>
            </a:r>
          </a:p>
          <a:p>
            <a:pPr marL="285750" indent="-285750">
              <a:buFont typeface="Arial" panose="020B0604020202020204" pitchFamily="34" charset="0"/>
              <a:buChar char="•"/>
            </a:pPr>
            <a:r>
              <a:rPr lang="en-US" dirty="0"/>
              <a:t>Segmented by areas with:</a:t>
            </a:r>
          </a:p>
          <a:p>
            <a:pPr marL="752121" lvl="1" indent="-285750">
              <a:buFont typeface="Arial" panose="020B0604020202020204" pitchFamily="34" charset="0"/>
              <a:buChar char="•"/>
            </a:pPr>
            <a:r>
              <a:rPr lang="en-US" dirty="0"/>
              <a:t>Questions and discussion</a:t>
            </a:r>
          </a:p>
          <a:p>
            <a:pPr marL="752121" lvl="1" indent="-285750">
              <a:buFont typeface="Arial" panose="020B0604020202020204" pitchFamily="34" charset="0"/>
              <a:buChar char="•"/>
            </a:pPr>
            <a:r>
              <a:rPr lang="en-US" dirty="0"/>
              <a:t>High solution rates </a:t>
            </a:r>
          </a:p>
        </p:txBody>
      </p:sp>
      <p:sp>
        <p:nvSpPr>
          <p:cNvPr id="8" name="Rectangle 7">
            <a:extLst>
              <a:ext uri="{FF2B5EF4-FFF2-40B4-BE49-F238E27FC236}">
                <a16:creationId xmlns:a16="http://schemas.microsoft.com/office/drawing/2014/main" id="{B1EB69C5-3FBC-46F0-A2D9-D679C74B35D5}"/>
              </a:ext>
            </a:extLst>
          </p:cNvPr>
          <p:cNvSpPr/>
          <p:nvPr/>
        </p:nvSpPr>
        <p:spPr bwMode="auto">
          <a:xfrm>
            <a:off x="5771626" y="2768366"/>
            <a:ext cx="4337108" cy="4001549"/>
          </a:xfrm>
          <a:custGeom>
            <a:avLst/>
            <a:gdLst>
              <a:gd name="connsiteX0" fmla="*/ 0 w 4337108"/>
              <a:gd name="connsiteY0" fmla="*/ 0 h 4001549"/>
              <a:gd name="connsiteX1" fmla="*/ 585510 w 4337108"/>
              <a:gd name="connsiteY1" fmla="*/ 0 h 4001549"/>
              <a:gd name="connsiteX2" fmla="*/ 1214390 w 4337108"/>
              <a:gd name="connsiteY2" fmla="*/ 0 h 4001549"/>
              <a:gd name="connsiteX3" fmla="*/ 1713158 w 4337108"/>
              <a:gd name="connsiteY3" fmla="*/ 0 h 4001549"/>
              <a:gd name="connsiteX4" fmla="*/ 2255296 w 4337108"/>
              <a:gd name="connsiteY4" fmla="*/ 0 h 4001549"/>
              <a:gd name="connsiteX5" fmla="*/ 2884177 w 4337108"/>
              <a:gd name="connsiteY5" fmla="*/ 0 h 4001549"/>
              <a:gd name="connsiteX6" fmla="*/ 3469686 w 4337108"/>
              <a:gd name="connsiteY6" fmla="*/ 0 h 4001549"/>
              <a:gd name="connsiteX7" fmla="*/ 4337108 w 4337108"/>
              <a:gd name="connsiteY7" fmla="*/ 0 h 4001549"/>
              <a:gd name="connsiteX8" fmla="*/ 4337108 w 4337108"/>
              <a:gd name="connsiteY8" fmla="*/ 571650 h 4001549"/>
              <a:gd name="connsiteX9" fmla="*/ 4337108 w 4337108"/>
              <a:gd name="connsiteY9" fmla="*/ 1143300 h 4001549"/>
              <a:gd name="connsiteX10" fmla="*/ 4337108 w 4337108"/>
              <a:gd name="connsiteY10" fmla="*/ 1674934 h 4001549"/>
              <a:gd name="connsiteX11" fmla="*/ 4337108 w 4337108"/>
              <a:gd name="connsiteY11" fmla="*/ 2206568 h 4001549"/>
              <a:gd name="connsiteX12" fmla="*/ 4337108 w 4337108"/>
              <a:gd name="connsiteY12" fmla="*/ 2738203 h 4001549"/>
              <a:gd name="connsiteX13" fmla="*/ 4337108 w 4337108"/>
              <a:gd name="connsiteY13" fmla="*/ 3269837 h 4001549"/>
              <a:gd name="connsiteX14" fmla="*/ 4337108 w 4337108"/>
              <a:gd name="connsiteY14" fmla="*/ 4001549 h 4001549"/>
              <a:gd name="connsiteX15" fmla="*/ 3881712 w 4337108"/>
              <a:gd name="connsiteY15" fmla="*/ 4001549 h 4001549"/>
              <a:gd name="connsiteX16" fmla="*/ 3469686 w 4337108"/>
              <a:gd name="connsiteY16" fmla="*/ 4001549 h 4001549"/>
              <a:gd name="connsiteX17" fmla="*/ 3057661 w 4337108"/>
              <a:gd name="connsiteY17" fmla="*/ 4001549 h 4001549"/>
              <a:gd name="connsiteX18" fmla="*/ 2515523 w 4337108"/>
              <a:gd name="connsiteY18" fmla="*/ 4001549 h 4001549"/>
              <a:gd name="connsiteX19" fmla="*/ 1886642 w 4337108"/>
              <a:gd name="connsiteY19" fmla="*/ 4001549 h 4001549"/>
              <a:gd name="connsiteX20" fmla="*/ 1344503 w 4337108"/>
              <a:gd name="connsiteY20" fmla="*/ 4001549 h 4001549"/>
              <a:gd name="connsiteX21" fmla="*/ 802365 w 4337108"/>
              <a:gd name="connsiteY21" fmla="*/ 4001549 h 4001549"/>
              <a:gd name="connsiteX22" fmla="*/ 0 w 4337108"/>
              <a:gd name="connsiteY22" fmla="*/ 4001549 h 4001549"/>
              <a:gd name="connsiteX23" fmla="*/ 0 w 4337108"/>
              <a:gd name="connsiteY23" fmla="*/ 3389884 h 4001549"/>
              <a:gd name="connsiteX24" fmla="*/ 0 w 4337108"/>
              <a:gd name="connsiteY24" fmla="*/ 2898265 h 4001549"/>
              <a:gd name="connsiteX25" fmla="*/ 0 w 4337108"/>
              <a:gd name="connsiteY25" fmla="*/ 2246584 h 4001549"/>
              <a:gd name="connsiteX26" fmla="*/ 0 w 4337108"/>
              <a:gd name="connsiteY26" fmla="*/ 1634919 h 4001549"/>
              <a:gd name="connsiteX27" fmla="*/ 0 w 4337108"/>
              <a:gd name="connsiteY27" fmla="*/ 1103284 h 4001549"/>
              <a:gd name="connsiteX28" fmla="*/ 0 w 4337108"/>
              <a:gd name="connsiteY28" fmla="*/ 651681 h 4001549"/>
              <a:gd name="connsiteX29" fmla="*/ 0 w 4337108"/>
              <a:gd name="connsiteY29" fmla="*/ 0 h 400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37108" h="4001549" extrusionOk="0">
                <a:moveTo>
                  <a:pt x="0" y="0"/>
                </a:moveTo>
                <a:cubicBezTo>
                  <a:pt x="173137" y="-30903"/>
                  <a:pt x="421627" y="65894"/>
                  <a:pt x="585510" y="0"/>
                </a:cubicBezTo>
                <a:cubicBezTo>
                  <a:pt x="749393" y="-65894"/>
                  <a:pt x="1003618" y="1364"/>
                  <a:pt x="1214390" y="0"/>
                </a:cubicBezTo>
                <a:cubicBezTo>
                  <a:pt x="1425162" y="-1364"/>
                  <a:pt x="1515211" y="7788"/>
                  <a:pt x="1713158" y="0"/>
                </a:cubicBezTo>
                <a:cubicBezTo>
                  <a:pt x="1911105" y="-7788"/>
                  <a:pt x="2095228" y="41518"/>
                  <a:pt x="2255296" y="0"/>
                </a:cubicBezTo>
                <a:cubicBezTo>
                  <a:pt x="2415364" y="-41518"/>
                  <a:pt x="2585295" y="20385"/>
                  <a:pt x="2884177" y="0"/>
                </a:cubicBezTo>
                <a:cubicBezTo>
                  <a:pt x="3183059" y="-20385"/>
                  <a:pt x="3213776" y="63122"/>
                  <a:pt x="3469686" y="0"/>
                </a:cubicBezTo>
                <a:cubicBezTo>
                  <a:pt x="3725596" y="-63122"/>
                  <a:pt x="4102699" y="74174"/>
                  <a:pt x="4337108" y="0"/>
                </a:cubicBezTo>
                <a:cubicBezTo>
                  <a:pt x="4373774" y="115134"/>
                  <a:pt x="4311554" y="324678"/>
                  <a:pt x="4337108" y="571650"/>
                </a:cubicBezTo>
                <a:cubicBezTo>
                  <a:pt x="4362662" y="818622"/>
                  <a:pt x="4287115" y="897296"/>
                  <a:pt x="4337108" y="1143300"/>
                </a:cubicBezTo>
                <a:cubicBezTo>
                  <a:pt x="4387101" y="1389304"/>
                  <a:pt x="4273921" y="1455563"/>
                  <a:pt x="4337108" y="1674934"/>
                </a:cubicBezTo>
                <a:cubicBezTo>
                  <a:pt x="4400295" y="1894305"/>
                  <a:pt x="4319495" y="1957281"/>
                  <a:pt x="4337108" y="2206568"/>
                </a:cubicBezTo>
                <a:cubicBezTo>
                  <a:pt x="4354721" y="2455855"/>
                  <a:pt x="4306402" y="2548010"/>
                  <a:pt x="4337108" y="2738203"/>
                </a:cubicBezTo>
                <a:cubicBezTo>
                  <a:pt x="4367814" y="2928397"/>
                  <a:pt x="4288067" y="3157197"/>
                  <a:pt x="4337108" y="3269837"/>
                </a:cubicBezTo>
                <a:cubicBezTo>
                  <a:pt x="4386149" y="3382477"/>
                  <a:pt x="4286630" y="3727655"/>
                  <a:pt x="4337108" y="4001549"/>
                </a:cubicBezTo>
                <a:cubicBezTo>
                  <a:pt x="4136603" y="4048386"/>
                  <a:pt x="3981015" y="3986918"/>
                  <a:pt x="3881712" y="4001549"/>
                </a:cubicBezTo>
                <a:cubicBezTo>
                  <a:pt x="3782409" y="4016180"/>
                  <a:pt x="3611813" y="3982845"/>
                  <a:pt x="3469686" y="4001549"/>
                </a:cubicBezTo>
                <a:cubicBezTo>
                  <a:pt x="3327559" y="4020253"/>
                  <a:pt x="3155457" y="3961600"/>
                  <a:pt x="3057661" y="4001549"/>
                </a:cubicBezTo>
                <a:cubicBezTo>
                  <a:pt x="2959866" y="4041498"/>
                  <a:pt x="2753673" y="3942328"/>
                  <a:pt x="2515523" y="4001549"/>
                </a:cubicBezTo>
                <a:cubicBezTo>
                  <a:pt x="2277373" y="4060770"/>
                  <a:pt x="2123154" y="3966974"/>
                  <a:pt x="1886642" y="4001549"/>
                </a:cubicBezTo>
                <a:cubicBezTo>
                  <a:pt x="1650130" y="4036124"/>
                  <a:pt x="1542624" y="3944299"/>
                  <a:pt x="1344503" y="4001549"/>
                </a:cubicBezTo>
                <a:cubicBezTo>
                  <a:pt x="1146382" y="4058799"/>
                  <a:pt x="950879" y="3992028"/>
                  <a:pt x="802365" y="4001549"/>
                </a:cubicBezTo>
                <a:cubicBezTo>
                  <a:pt x="653851" y="4011070"/>
                  <a:pt x="304117" y="3922721"/>
                  <a:pt x="0" y="4001549"/>
                </a:cubicBezTo>
                <a:cubicBezTo>
                  <a:pt x="-26103" y="3853711"/>
                  <a:pt x="57515" y="3550164"/>
                  <a:pt x="0" y="3389884"/>
                </a:cubicBezTo>
                <a:cubicBezTo>
                  <a:pt x="-57515" y="3229605"/>
                  <a:pt x="34481" y="3051048"/>
                  <a:pt x="0" y="2898265"/>
                </a:cubicBezTo>
                <a:cubicBezTo>
                  <a:pt x="-34481" y="2745482"/>
                  <a:pt x="17069" y="2449427"/>
                  <a:pt x="0" y="2246584"/>
                </a:cubicBezTo>
                <a:cubicBezTo>
                  <a:pt x="-17069" y="2043741"/>
                  <a:pt x="59743" y="1897614"/>
                  <a:pt x="0" y="1634919"/>
                </a:cubicBezTo>
                <a:cubicBezTo>
                  <a:pt x="-59743" y="1372225"/>
                  <a:pt x="46420" y="1227641"/>
                  <a:pt x="0" y="1103284"/>
                </a:cubicBezTo>
                <a:cubicBezTo>
                  <a:pt x="-46420" y="978928"/>
                  <a:pt x="24614" y="750381"/>
                  <a:pt x="0" y="651681"/>
                </a:cubicBezTo>
                <a:cubicBezTo>
                  <a:pt x="-24614" y="552981"/>
                  <a:pt x="74494" y="131468"/>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30495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A2D84E0-1221-4DD9-9EB9-A3B60686E273}"/>
              </a:ext>
            </a:extLst>
          </p:cNvPr>
          <p:cNvSpPr>
            <a:spLocks noGrp="1"/>
          </p:cNvSpPr>
          <p:nvPr>
            <p:ph type="title"/>
          </p:nvPr>
        </p:nvSpPr>
        <p:spPr>
          <a:xfrm>
            <a:off x="286620" y="156200"/>
            <a:ext cx="9939559" cy="793951"/>
          </a:xfrm>
        </p:spPr>
        <p:txBody>
          <a:bodyPr>
            <a:normAutofit/>
          </a:bodyPr>
          <a:lstStyle/>
          <a:p>
            <a:r>
              <a:rPr lang="en-US" sz="4399" dirty="0"/>
              <a:t>Community Highlights</a:t>
            </a:r>
          </a:p>
        </p:txBody>
      </p:sp>
      <p:sp>
        <p:nvSpPr>
          <p:cNvPr id="5" name="Rectangle 4">
            <a:extLst>
              <a:ext uri="{FF2B5EF4-FFF2-40B4-BE49-F238E27FC236}">
                <a16:creationId xmlns:a16="http://schemas.microsoft.com/office/drawing/2014/main" id="{467CC434-485A-41CA-82EA-72305CC5614A}"/>
              </a:ext>
            </a:extLst>
          </p:cNvPr>
          <p:cNvSpPr/>
          <p:nvPr/>
        </p:nvSpPr>
        <p:spPr>
          <a:xfrm>
            <a:off x="710662" y="3427338"/>
            <a:ext cx="4574402" cy="1754326"/>
          </a:xfrm>
          <a:prstGeom prst="rect">
            <a:avLst/>
          </a:prstGeom>
        </p:spPr>
        <p:txBody>
          <a:bodyPr wrap="square">
            <a:spAutoFit/>
          </a:bodyPr>
          <a:lstStyle/>
          <a:p>
            <a:r>
              <a:rPr lang="en-US" b="1" dirty="0">
                <a:solidFill>
                  <a:schemeClr val="tx2"/>
                </a:solidFill>
              </a:rPr>
              <a:t>What can I do: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Keep current with insights from community peers</a:t>
            </a:r>
          </a:p>
          <a:p>
            <a:pPr marL="285750" indent="-285750">
              <a:buFont typeface="Arial" panose="020B0604020202020204" pitchFamily="34" charset="0"/>
              <a:buChar char="•"/>
            </a:pPr>
            <a:r>
              <a:rPr lang="en-US" dirty="0"/>
              <a:t>Create my own blog posts, grow my reputation</a:t>
            </a:r>
          </a:p>
        </p:txBody>
      </p:sp>
      <p:sp>
        <p:nvSpPr>
          <p:cNvPr id="6" name="Rectangle 5">
            <a:extLst>
              <a:ext uri="{FF2B5EF4-FFF2-40B4-BE49-F238E27FC236}">
                <a16:creationId xmlns:a16="http://schemas.microsoft.com/office/drawing/2014/main" id="{0151AC4D-A7A8-409B-9FEA-6141F7F1C7E4}"/>
              </a:ext>
            </a:extLst>
          </p:cNvPr>
          <p:cNvSpPr/>
          <p:nvPr/>
        </p:nvSpPr>
        <p:spPr>
          <a:xfrm>
            <a:off x="710662" y="1373477"/>
            <a:ext cx="4465345" cy="1015663"/>
          </a:xfrm>
          <a:prstGeom prst="rect">
            <a:avLst/>
          </a:prstGeom>
        </p:spPr>
        <p:txBody>
          <a:bodyPr wrap="square">
            <a:spAutoFit/>
          </a:bodyPr>
          <a:lstStyle/>
          <a:p>
            <a:pPr lvl="0">
              <a:defRPr/>
            </a:pPr>
            <a:r>
              <a:rPr lang="en-US" sz="2400" b="1" dirty="0"/>
              <a:t>Community Blogs</a:t>
            </a:r>
          </a:p>
          <a:p>
            <a:pPr marL="285750" indent="-285750">
              <a:buFont typeface="Arial" panose="020B0604020202020204" pitchFamily="34" charset="0"/>
              <a:buChar char="•"/>
            </a:pPr>
            <a:r>
              <a:rPr lang="en-US" dirty="0"/>
              <a:t>1,000+ blogs by experts, influencers and PMs</a:t>
            </a:r>
          </a:p>
        </p:txBody>
      </p:sp>
      <p:pic>
        <p:nvPicPr>
          <p:cNvPr id="9" name="Picture 8">
            <a:extLst>
              <a:ext uri="{FF2B5EF4-FFF2-40B4-BE49-F238E27FC236}">
                <a16:creationId xmlns:a16="http://schemas.microsoft.com/office/drawing/2014/main" id="{F15AECE6-F4AA-4C4C-A006-0A4EFC798ABF}"/>
              </a:ext>
            </a:extLst>
          </p:cNvPr>
          <p:cNvPicPr>
            <a:picLocks noChangeAspect="1"/>
          </p:cNvPicPr>
          <p:nvPr/>
        </p:nvPicPr>
        <p:blipFill>
          <a:blip r:embed="rId3"/>
          <a:stretch>
            <a:fillRect/>
          </a:stretch>
        </p:blipFill>
        <p:spPr>
          <a:xfrm>
            <a:off x="5285064" y="1195574"/>
            <a:ext cx="7100239" cy="5483925"/>
          </a:xfrm>
          <a:prstGeom prst="rect">
            <a:avLst/>
          </a:prstGeom>
        </p:spPr>
      </p:pic>
      <p:sp>
        <p:nvSpPr>
          <p:cNvPr id="10" name="Rectangle 9">
            <a:extLst>
              <a:ext uri="{FF2B5EF4-FFF2-40B4-BE49-F238E27FC236}">
                <a16:creationId xmlns:a16="http://schemas.microsoft.com/office/drawing/2014/main" id="{B05F990C-94DC-465F-B46A-E065F0F26133}"/>
              </a:ext>
            </a:extLst>
          </p:cNvPr>
          <p:cNvSpPr/>
          <p:nvPr/>
        </p:nvSpPr>
        <p:spPr bwMode="auto">
          <a:xfrm>
            <a:off x="5285064" y="1896990"/>
            <a:ext cx="4680400" cy="4816377"/>
          </a:xfrm>
          <a:custGeom>
            <a:avLst/>
            <a:gdLst>
              <a:gd name="connsiteX0" fmla="*/ 0 w 4680400"/>
              <a:gd name="connsiteY0" fmla="*/ 0 h 4816377"/>
              <a:gd name="connsiteX1" fmla="*/ 631854 w 4680400"/>
              <a:gd name="connsiteY1" fmla="*/ 0 h 4816377"/>
              <a:gd name="connsiteX2" fmla="*/ 1310512 w 4680400"/>
              <a:gd name="connsiteY2" fmla="*/ 0 h 4816377"/>
              <a:gd name="connsiteX3" fmla="*/ 1848758 w 4680400"/>
              <a:gd name="connsiteY3" fmla="*/ 0 h 4816377"/>
              <a:gd name="connsiteX4" fmla="*/ 2433808 w 4680400"/>
              <a:gd name="connsiteY4" fmla="*/ 0 h 4816377"/>
              <a:gd name="connsiteX5" fmla="*/ 3112466 w 4680400"/>
              <a:gd name="connsiteY5" fmla="*/ 0 h 4816377"/>
              <a:gd name="connsiteX6" fmla="*/ 3744320 w 4680400"/>
              <a:gd name="connsiteY6" fmla="*/ 0 h 4816377"/>
              <a:gd name="connsiteX7" fmla="*/ 4680400 w 4680400"/>
              <a:gd name="connsiteY7" fmla="*/ 0 h 4816377"/>
              <a:gd name="connsiteX8" fmla="*/ 4680400 w 4680400"/>
              <a:gd name="connsiteY8" fmla="*/ 535153 h 4816377"/>
              <a:gd name="connsiteX9" fmla="*/ 4680400 w 4680400"/>
              <a:gd name="connsiteY9" fmla="*/ 1070306 h 4816377"/>
              <a:gd name="connsiteX10" fmla="*/ 4680400 w 4680400"/>
              <a:gd name="connsiteY10" fmla="*/ 1557295 h 4816377"/>
              <a:gd name="connsiteX11" fmla="*/ 4680400 w 4680400"/>
              <a:gd name="connsiteY11" fmla="*/ 2044284 h 4816377"/>
              <a:gd name="connsiteX12" fmla="*/ 4680400 w 4680400"/>
              <a:gd name="connsiteY12" fmla="*/ 2531274 h 4816377"/>
              <a:gd name="connsiteX13" fmla="*/ 4680400 w 4680400"/>
              <a:gd name="connsiteY13" fmla="*/ 3018263 h 4816377"/>
              <a:gd name="connsiteX14" fmla="*/ 4680400 w 4680400"/>
              <a:gd name="connsiteY14" fmla="*/ 3553416 h 4816377"/>
              <a:gd name="connsiteX15" fmla="*/ 4680400 w 4680400"/>
              <a:gd name="connsiteY15" fmla="*/ 3992241 h 4816377"/>
              <a:gd name="connsiteX16" fmla="*/ 4680400 w 4680400"/>
              <a:gd name="connsiteY16" fmla="*/ 4816377 h 4816377"/>
              <a:gd name="connsiteX17" fmla="*/ 4188958 w 4680400"/>
              <a:gd name="connsiteY17" fmla="*/ 4816377 h 4816377"/>
              <a:gd name="connsiteX18" fmla="*/ 3603908 w 4680400"/>
              <a:gd name="connsiteY18" fmla="*/ 4816377 h 4816377"/>
              <a:gd name="connsiteX19" fmla="*/ 2925250 w 4680400"/>
              <a:gd name="connsiteY19" fmla="*/ 4816377 h 4816377"/>
              <a:gd name="connsiteX20" fmla="*/ 2340200 w 4680400"/>
              <a:gd name="connsiteY20" fmla="*/ 4816377 h 4816377"/>
              <a:gd name="connsiteX21" fmla="*/ 1755150 w 4680400"/>
              <a:gd name="connsiteY21" fmla="*/ 4816377 h 4816377"/>
              <a:gd name="connsiteX22" fmla="*/ 1310512 w 4680400"/>
              <a:gd name="connsiteY22" fmla="*/ 4816377 h 4816377"/>
              <a:gd name="connsiteX23" fmla="*/ 678658 w 4680400"/>
              <a:gd name="connsiteY23" fmla="*/ 4816377 h 4816377"/>
              <a:gd name="connsiteX24" fmla="*/ 0 w 4680400"/>
              <a:gd name="connsiteY24" fmla="*/ 4816377 h 4816377"/>
              <a:gd name="connsiteX25" fmla="*/ 0 w 4680400"/>
              <a:gd name="connsiteY25" fmla="*/ 4184896 h 4816377"/>
              <a:gd name="connsiteX26" fmla="*/ 0 w 4680400"/>
              <a:gd name="connsiteY26" fmla="*/ 3601580 h 4816377"/>
              <a:gd name="connsiteX27" fmla="*/ 0 w 4680400"/>
              <a:gd name="connsiteY27" fmla="*/ 3114590 h 4816377"/>
              <a:gd name="connsiteX28" fmla="*/ 0 w 4680400"/>
              <a:gd name="connsiteY28" fmla="*/ 2723929 h 4816377"/>
              <a:gd name="connsiteX29" fmla="*/ 0 w 4680400"/>
              <a:gd name="connsiteY29" fmla="*/ 2285103 h 4816377"/>
              <a:gd name="connsiteX30" fmla="*/ 0 w 4680400"/>
              <a:gd name="connsiteY30" fmla="*/ 1653623 h 4816377"/>
              <a:gd name="connsiteX31" fmla="*/ 0 w 4680400"/>
              <a:gd name="connsiteY31" fmla="*/ 1070306 h 4816377"/>
              <a:gd name="connsiteX32" fmla="*/ 0 w 4680400"/>
              <a:gd name="connsiteY32" fmla="*/ 631481 h 4816377"/>
              <a:gd name="connsiteX33" fmla="*/ 0 w 4680400"/>
              <a:gd name="connsiteY33" fmla="*/ 0 h 4816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80400" h="4816377" extrusionOk="0">
                <a:moveTo>
                  <a:pt x="0" y="0"/>
                </a:moveTo>
                <a:cubicBezTo>
                  <a:pt x="273063" y="-6557"/>
                  <a:pt x="481209" y="40067"/>
                  <a:pt x="631854" y="0"/>
                </a:cubicBezTo>
                <a:cubicBezTo>
                  <a:pt x="782499" y="-40067"/>
                  <a:pt x="1172645" y="78760"/>
                  <a:pt x="1310512" y="0"/>
                </a:cubicBezTo>
                <a:cubicBezTo>
                  <a:pt x="1448379" y="-78760"/>
                  <a:pt x="1586200" y="34822"/>
                  <a:pt x="1848758" y="0"/>
                </a:cubicBezTo>
                <a:cubicBezTo>
                  <a:pt x="2111316" y="-34822"/>
                  <a:pt x="2161230" y="16801"/>
                  <a:pt x="2433808" y="0"/>
                </a:cubicBezTo>
                <a:cubicBezTo>
                  <a:pt x="2706386" y="-16801"/>
                  <a:pt x="2935492" y="61799"/>
                  <a:pt x="3112466" y="0"/>
                </a:cubicBezTo>
                <a:cubicBezTo>
                  <a:pt x="3289440" y="-61799"/>
                  <a:pt x="3481670" y="30344"/>
                  <a:pt x="3744320" y="0"/>
                </a:cubicBezTo>
                <a:cubicBezTo>
                  <a:pt x="4006970" y="-30344"/>
                  <a:pt x="4289731" y="58231"/>
                  <a:pt x="4680400" y="0"/>
                </a:cubicBezTo>
                <a:cubicBezTo>
                  <a:pt x="4686777" y="111369"/>
                  <a:pt x="4637586" y="426362"/>
                  <a:pt x="4680400" y="535153"/>
                </a:cubicBezTo>
                <a:cubicBezTo>
                  <a:pt x="4723214" y="643944"/>
                  <a:pt x="4626093" y="823539"/>
                  <a:pt x="4680400" y="1070306"/>
                </a:cubicBezTo>
                <a:cubicBezTo>
                  <a:pt x="4734707" y="1317073"/>
                  <a:pt x="4638627" y="1398094"/>
                  <a:pt x="4680400" y="1557295"/>
                </a:cubicBezTo>
                <a:cubicBezTo>
                  <a:pt x="4722173" y="1716496"/>
                  <a:pt x="4675030" y="1806549"/>
                  <a:pt x="4680400" y="2044284"/>
                </a:cubicBezTo>
                <a:cubicBezTo>
                  <a:pt x="4685770" y="2282019"/>
                  <a:pt x="4637773" y="2352995"/>
                  <a:pt x="4680400" y="2531274"/>
                </a:cubicBezTo>
                <a:cubicBezTo>
                  <a:pt x="4723027" y="2709553"/>
                  <a:pt x="4646481" y="2850311"/>
                  <a:pt x="4680400" y="3018263"/>
                </a:cubicBezTo>
                <a:cubicBezTo>
                  <a:pt x="4714319" y="3186215"/>
                  <a:pt x="4650851" y="3429914"/>
                  <a:pt x="4680400" y="3553416"/>
                </a:cubicBezTo>
                <a:cubicBezTo>
                  <a:pt x="4709949" y="3676918"/>
                  <a:pt x="4658769" y="3892603"/>
                  <a:pt x="4680400" y="3992241"/>
                </a:cubicBezTo>
                <a:cubicBezTo>
                  <a:pt x="4702031" y="4091880"/>
                  <a:pt x="4679599" y="4496032"/>
                  <a:pt x="4680400" y="4816377"/>
                </a:cubicBezTo>
                <a:cubicBezTo>
                  <a:pt x="4442707" y="4821641"/>
                  <a:pt x="4297052" y="4762203"/>
                  <a:pt x="4188958" y="4816377"/>
                </a:cubicBezTo>
                <a:cubicBezTo>
                  <a:pt x="4080864" y="4870551"/>
                  <a:pt x="3805707" y="4783457"/>
                  <a:pt x="3603908" y="4816377"/>
                </a:cubicBezTo>
                <a:cubicBezTo>
                  <a:pt x="3402109" y="4849297"/>
                  <a:pt x="3217105" y="4795581"/>
                  <a:pt x="2925250" y="4816377"/>
                </a:cubicBezTo>
                <a:cubicBezTo>
                  <a:pt x="2633395" y="4837173"/>
                  <a:pt x="2538700" y="4762135"/>
                  <a:pt x="2340200" y="4816377"/>
                </a:cubicBezTo>
                <a:cubicBezTo>
                  <a:pt x="2141700" y="4870619"/>
                  <a:pt x="1900152" y="4749221"/>
                  <a:pt x="1755150" y="4816377"/>
                </a:cubicBezTo>
                <a:cubicBezTo>
                  <a:pt x="1610148" y="4883533"/>
                  <a:pt x="1405524" y="4813706"/>
                  <a:pt x="1310512" y="4816377"/>
                </a:cubicBezTo>
                <a:cubicBezTo>
                  <a:pt x="1215500" y="4819048"/>
                  <a:pt x="870342" y="4776007"/>
                  <a:pt x="678658" y="4816377"/>
                </a:cubicBezTo>
                <a:cubicBezTo>
                  <a:pt x="486974" y="4856747"/>
                  <a:pt x="242453" y="4737115"/>
                  <a:pt x="0" y="4816377"/>
                </a:cubicBezTo>
                <a:cubicBezTo>
                  <a:pt x="-19652" y="4531484"/>
                  <a:pt x="48280" y="4384257"/>
                  <a:pt x="0" y="4184896"/>
                </a:cubicBezTo>
                <a:cubicBezTo>
                  <a:pt x="-48280" y="3985535"/>
                  <a:pt x="34854" y="3868548"/>
                  <a:pt x="0" y="3601580"/>
                </a:cubicBezTo>
                <a:cubicBezTo>
                  <a:pt x="-34854" y="3334612"/>
                  <a:pt x="6669" y="3257041"/>
                  <a:pt x="0" y="3114590"/>
                </a:cubicBezTo>
                <a:cubicBezTo>
                  <a:pt x="-6669" y="2972139"/>
                  <a:pt x="24851" y="2876001"/>
                  <a:pt x="0" y="2723929"/>
                </a:cubicBezTo>
                <a:cubicBezTo>
                  <a:pt x="-24851" y="2571857"/>
                  <a:pt x="38235" y="2471978"/>
                  <a:pt x="0" y="2285103"/>
                </a:cubicBezTo>
                <a:cubicBezTo>
                  <a:pt x="-38235" y="2098228"/>
                  <a:pt x="52074" y="1877732"/>
                  <a:pt x="0" y="1653623"/>
                </a:cubicBezTo>
                <a:cubicBezTo>
                  <a:pt x="-52074" y="1429514"/>
                  <a:pt x="48737" y="1285994"/>
                  <a:pt x="0" y="1070306"/>
                </a:cubicBezTo>
                <a:cubicBezTo>
                  <a:pt x="-48737" y="854618"/>
                  <a:pt x="5936" y="733338"/>
                  <a:pt x="0" y="631481"/>
                </a:cubicBezTo>
                <a:cubicBezTo>
                  <a:pt x="-5936" y="529625"/>
                  <a:pt x="66392" y="193510"/>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05715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A2D84E0-1221-4DD9-9EB9-A3B60686E273}"/>
              </a:ext>
            </a:extLst>
          </p:cNvPr>
          <p:cNvSpPr>
            <a:spLocks noGrp="1"/>
          </p:cNvSpPr>
          <p:nvPr>
            <p:ph type="title"/>
          </p:nvPr>
        </p:nvSpPr>
        <p:spPr>
          <a:xfrm>
            <a:off x="286621" y="156200"/>
            <a:ext cx="10275118" cy="793951"/>
          </a:xfrm>
        </p:spPr>
        <p:txBody>
          <a:bodyPr>
            <a:normAutofit/>
          </a:bodyPr>
          <a:lstStyle/>
          <a:p>
            <a:r>
              <a:rPr lang="en-US" sz="4399" dirty="0"/>
              <a:t>Community Highlights</a:t>
            </a:r>
          </a:p>
        </p:txBody>
      </p:sp>
      <p:sp>
        <p:nvSpPr>
          <p:cNvPr id="5" name="Rectangle 4">
            <a:extLst>
              <a:ext uri="{FF2B5EF4-FFF2-40B4-BE49-F238E27FC236}">
                <a16:creationId xmlns:a16="http://schemas.microsoft.com/office/drawing/2014/main" id="{467CC434-485A-41CA-82EA-72305CC5614A}"/>
              </a:ext>
            </a:extLst>
          </p:cNvPr>
          <p:cNvSpPr/>
          <p:nvPr/>
        </p:nvSpPr>
        <p:spPr>
          <a:xfrm>
            <a:off x="710662" y="3427338"/>
            <a:ext cx="4574402" cy="1200329"/>
          </a:xfrm>
          <a:prstGeom prst="rect">
            <a:avLst/>
          </a:prstGeom>
        </p:spPr>
        <p:txBody>
          <a:bodyPr wrap="square">
            <a:spAutoFit/>
          </a:bodyPr>
          <a:lstStyle/>
          <a:p>
            <a:r>
              <a:rPr lang="en-US" b="1" dirty="0">
                <a:solidFill>
                  <a:schemeClr val="tx2"/>
                </a:solidFill>
              </a:rPr>
              <a:t>What can I do: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Get ideas, get inspired</a:t>
            </a:r>
          </a:p>
          <a:p>
            <a:pPr marL="285750" indent="-285750">
              <a:buFont typeface="Arial" panose="020B0604020202020204" pitchFamily="34" charset="0"/>
              <a:buChar char="•"/>
            </a:pPr>
            <a:r>
              <a:rPr lang="en-US" dirty="0"/>
              <a:t>Share examples, inspire others</a:t>
            </a:r>
          </a:p>
        </p:txBody>
      </p:sp>
      <p:sp>
        <p:nvSpPr>
          <p:cNvPr id="6" name="Rectangle 5">
            <a:extLst>
              <a:ext uri="{FF2B5EF4-FFF2-40B4-BE49-F238E27FC236}">
                <a16:creationId xmlns:a16="http://schemas.microsoft.com/office/drawing/2014/main" id="{0151AC4D-A7A8-409B-9FEA-6141F7F1C7E4}"/>
              </a:ext>
            </a:extLst>
          </p:cNvPr>
          <p:cNvSpPr/>
          <p:nvPr/>
        </p:nvSpPr>
        <p:spPr>
          <a:xfrm>
            <a:off x="710663" y="1373477"/>
            <a:ext cx="4079452" cy="1015663"/>
          </a:xfrm>
          <a:prstGeom prst="rect">
            <a:avLst/>
          </a:prstGeom>
        </p:spPr>
        <p:txBody>
          <a:bodyPr wrap="square">
            <a:spAutoFit/>
          </a:bodyPr>
          <a:lstStyle/>
          <a:p>
            <a:pPr lvl="0">
              <a:defRPr/>
            </a:pPr>
            <a:r>
              <a:rPr lang="en-US" sz="2400" b="1" dirty="0"/>
              <a:t>Data Stories Gallery</a:t>
            </a:r>
          </a:p>
          <a:p>
            <a:pPr marL="285750" indent="-285750">
              <a:buFont typeface="Arial" panose="020B0604020202020204" pitchFamily="34" charset="0"/>
              <a:buChar char="•"/>
            </a:pPr>
            <a:r>
              <a:rPr lang="en-US" dirty="0"/>
              <a:t>Live examples of how people are using Power BI</a:t>
            </a:r>
          </a:p>
        </p:txBody>
      </p:sp>
      <p:pic>
        <p:nvPicPr>
          <p:cNvPr id="4" name="Picture 3">
            <a:extLst>
              <a:ext uri="{FF2B5EF4-FFF2-40B4-BE49-F238E27FC236}">
                <a16:creationId xmlns:a16="http://schemas.microsoft.com/office/drawing/2014/main" id="{A4A720C0-3E11-4955-BA69-337EBD067F09}"/>
              </a:ext>
            </a:extLst>
          </p:cNvPr>
          <p:cNvPicPr>
            <a:picLocks noChangeAspect="1"/>
          </p:cNvPicPr>
          <p:nvPr/>
        </p:nvPicPr>
        <p:blipFill>
          <a:blip r:embed="rId3"/>
          <a:stretch>
            <a:fillRect/>
          </a:stretch>
        </p:blipFill>
        <p:spPr>
          <a:xfrm>
            <a:off x="5031661" y="1234388"/>
            <a:ext cx="7182711" cy="5240018"/>
          </a:xfrm>
          <a:prstGeom prst="rect">
            <a:avLst/>
          </a:prstGeom>
        </p:spPr>
      </p:pic>
    </p:spTree>
    <p:extLst>
      <p:ext uri="{BB962C8B-B14F-4D97-AF65-F5344CB8AC3E}">
        <p14:creationId xmlns:p14="http://schemas.microsoft.com/office/powerpoint/2010/main" val="15200744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A2D84E0-1221-4DD9-9EB9-A3B60686E273}"/>
              </a:ext>
            </a:extLst>
          </p:cNvPr>
          <p:cNvSpPr>
            <a:spLocks noGrp="1"/>
          </p:cNvSpPr>
          <p:nvPr>
            <p:ph type="title"/>
          </p:nvPr>
        </p:nvSpPr>
        <p:spPr>
          <a:xfrm>
            <a:off x="286621" y="156200"/>
            <a:ext cx="10082172" cy="793951"/>
          </a:xfrm>
        </p:spPr>
        <p:txBody>
          <a:bodyPr>
            <a:normAutofit/>
          </a:bodyPr>
          <a:lstStyle/>
          <a:p>
            <a:r>
              <a:rPr lang="en-US" sz="4399" dirty="0"/>
              <a:t>Community Highlights</a:t>
            </a:r>
          </a:p>
        </p:txBody>
      </p:sp>
      <p:sp>
        <p:nvSpPr>
          <p:cNvPr id="5" name="Rectangle 4">
            <a:extLst>
              <a:ext uri="{FF2B5EF4-FFF2-40B4-BE49-F238E27FC236}">
                <a16:creationId xmlns:a16="http://schemas.microsoft.com/office/drawing/2014/main" id="{467CC434-485A-41CA-82EA-72305CC5614A}"/>
              </a:ext>
            </a:extLst>
          </p:cNvPr>
          <p:cNvSpPr/>
          <p:nvPr/>
        </p:nvSpPr>
        <p:spPr>
          <a:xfrm>
            <a:off x="710662" y="3427338"/>
            <a:ext cx="4574402" cy="2031325"/>
          </a:xfrm>
          <a:prstGeom prst="rect">
            <a:avLst/>
          </a:prstGeom>
        </p:spPr>
        <p:txBody>
          <a:bodyPr wrap="square">
            <a:spAutoFit/>
          </a:bodyPr>
          <a:lstStyle/>
          <a:p>
            <a:r>
              <a:rPr lang="en-US" b="1" dirty="0">
                <a:solidFill>
                  <a:schemeClr val="tx2"/>
                </a:solidFill>
              </a:rPr>
              <a:t>What can I do: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Learn from peers &amp; experts to grow my skills</a:t>
            </a:r>
          </a:p>
          <a:p>
            <a:pPr marL="285750" indent="-285750">
              <a:buFont typeface="Arial" panose="020B0604020202020204" pitchFamily="34" charset="0"/>
              <a:buChar char="•"/>
            </a:pPr>
            <a:r>
              <a:rPr lang="en-US" dirty="0"/>
              <a:t>Post my videos to share with peers and grow my reputation</a:t>
            </a:r>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0151AC4D-A7A8-409B-9FEA-6141F7F1C7E4}"/>
              </a:ext>
            </a:extLst>
          </p:cNvPr>
          <p:cNvSpPr/>
          <p:nvPr/>
        </p:nvSpPr>
        <p:spPr>
          <a:xfrm>
            <a:off x="710662" y="1373477"/>
            <a:ext cx="4465345" cy="1015663"/>
          </a:xfrm>
          <a:prstGeom prst="rect">
            <a:avLst/>
          </a:prstGeom>
        </p:spPr>
        <p:txBody>
          <a:bodyPr wrap="square">
            <a:spAutoFit/>
          </a:bodyPr>
          <a:lstStyle/>
          <a:p>
            <a:pPr lvl="0">
              <a:defRPr/>
            </a:pPr>
            <a:r>
              <a:rPr lang="en-US" sz="2400" b="1" dirty="0"/>
              <a:t>Webinar / Video Gallery</a:t>
            </a:r>
          </a:p>
          <a:p>
            <a:pPr marL="285750" indent="-285750">
              <a:buFont typeface="Arial" panose="020B0604020202020204" pitchFamily="34" charset="0"/>
              <a:buChar char="•"/>
            </a:pPr>
            <a:r>
              <a:rPr lang="en-US" dirty="0"/>
              <a:t>Product/features webinars &amp; videos</a:t>
            </a:r>
          </a:p>
          <a:p>
            <a:pPr marL="285750" indent="-285750">
              <a:buFont typeface="Arial" panose="020B0604020202020204" pitchFamily="34" charset="0"/>
              <a:buChar char="•"/>
            </a:pPr>
            <a:r>
              <a:rPr lang="en-US" dirty="0"/>
              <a:t>Free learning resource</a:t>
            </a:r>
          </a:p>
        </p:txBody>
      </p:sp>
      <p:pic>
        <p:nvPicPr>
          <p:cNvPr id="7" name="Picture 6">
            <a:extLst>
              <a:ext uri="{FF2B5EF4-FFF2-40B4-BE49-F238E27FC236}">
                <a16:creationId xmlns:a16="http://schemas.microsoft.com/office/drawing/2014/main" id="{7EF1225E-F2D6-4B3C-AC01-46D7F044CF38}"/>
              </a:ext>
            </a:extLst>
          </p:cNvPr>
          <p:cNvPicPr>
            <a:picLocks noChangeAspect="1"/>
          </p:cNvPicPr>
          <p:nvPr/>
        </p:nvPicPr>
        <p:blipFill>
          <a:blip r:embed="rId3"/>
          <a:stretch>
            <a:fillRect/>
          </a:stretch>
        </p:blipFill>
        <p:spPr>
          <a:xfrm>
            <a:off x="5176007" y="1166070"/>
            <a:ext cx="7180884" cy="5274782"/>
          </a:xfrm>
          <a:prstGeom prst="rect">
            <a:avLst/>
          </a:prstGeom>
        </p:spPr>
      </p:pic>
    </p:spTree>
    <p:extLst>
      <p:ext uri="{BB962C8B-B14F-4D97-AF65-F5344CB8AC3E}">
        <p14:creationId xmlns:p14="http://schemas.microsoft.com/office/powerpoint/2010/main" val="27055561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A2D84E0-1221-4DD9-9EB9-A3B60686E273}"/>
              </a:ext>
            </a:extLst>
          </p:cNvPr>
          <p:cNvSpPr>
            <a:spLocks noGrp="1"/>
          </p:cNvSpPr>
          <p:nvPr>
            <p:ph type="title"/>
          </p:nvPr>
        </p:nvSpPr>
        <p:spPr>
          <a:xfrm>
            <a:off x="286621" y="156200"/>
            <a:ext cx="10291896" cy="793951"/>
          </a:xfrm>
        </p:spPr>
        <p:txBody>
          <a:bodyPr>
            <a:normAutofit/>
          </a:bodyPr>
          <a:lstStyle/>
          <a:p>
            <a:r>
              <a:rPr lang="en-US" sz="4399" dirty="0"/>
              <a:t>Community Highlights</a:t>
            </a:r>
          </a:p>
        </p:txBody>
      </p:sp>
      <p:sp>
        <p:nvSpPr>
          <p:cNvPr id="5" name="Rectangle 4">
            <a:extLst>
              <a:ext uri="{FF2B5EF4-FFF2-40B4-BE49-F238E27FC236}">
                <a16:creationId xmlns:a16="http://schemas.microsoft.com/office/drawing/2014/main" id="{467CC434-485A-41CA-82EA-72305CC5614A}"/>
              </a:ext>
            </a:extLst>
          </p:cNvPr>
          <p:cNvSpPr/>
          <p:nvPr/>
        </p:nvSpPr>
        <p:spPr>
          <a:xfrm>
            <a:off x="360960" y="5042956"/>
            <a:ext cx="4574402" cy="1477328"/>
          </a:xfrm>
          <a:prstGeom prst="rect">
            <a:avLst/>
          </a:prstGeom>
        </p:spPr>
        <p:txBody>
          <a:bodyPr wrap="square">
            <a:spAutoFit/>
          </a:bodyPr>
          <a:lstStyle/>
          <a:p>
            <a:r>
              <a:rPr lang="en-US" b="1" dirty="0">
                <a:solidFill>
                  <a:schemeClr val="tx2"/>
                </a:solidFill>
              </a:rPr>
              <a:t>What can I do: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inspired by examples shared</a:t>
            </a:r>
          </a:p>
          <a:p>
            <a:pPr marL="285750" indent="-285750">
              <a:buFont typeface="Arial" panose="020B0604020202020204" pitchFamily="34" charset="0"/>
              <a:buChar char="•"/>
            </a:pPr>
            <a:r>
              <a:rPr lang="en-US" dirty="0"/>
              <a:t>Share examples, inspire others</a:t>
            </a:r>
          </a:p>
          <a:p>
            <a:pPr marL="285750"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0151AC4D-A7A8-409B-9FEA-6141F7F1C7E4}"/>
              </a:ext>
            </a:extLst>
          </p:cNvPr>
          <p:cNvSpPr/>
          <p:nvPr/>
        </p:nvSpPr>
        <p:spPr>
          <a:xfrm>
            <a:off x="286621" y="1339922"/>
            <a:ext cx="5115889" cy="3508653"/>
          </a:xfrm>
          <a:prstGeom prst="rect">
            <a:avLst/>
          </a:prstGeom>
        </p:spPr>
        <p:txBody>
          <a:bodyPr wrap="square">
            <a:spAutoFit/>
          </a:bodyPr>
          <a:lstStyle/>
          <a:p>
            <a:pPr lvl="0">
              <a:defRPr/>
            </a:pPr>
            <a:r>
              <a:rPr lang="en-US" sz="2400" b="1" dirty="0"/>
              <a:t>More Galleries</a:t>
            </a:r>
          </a:p>
          <a:p>
            <a:pPr marL="285750" indent="-285750">
              <a:buFont typeface="Arial" panose="020B0604020202020204" pitchFamily="34" charset="0"/>
              <a:buChar char="•"/>
            </a:pPr>
            <a:r>
              <a:rPr lang="en-US" b="1" dirty="0"/>
              <a:t>MBAS Gallery </a:t>
            </a:r>
            <a:r>
              <a:rPr lang="en-US" dirty="0"/>
              <a:t>– On Demand sessions from the 2019 Microsoft Business Application Summit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Quick Measures Gallery – </a:t>
            </a:r>
            <a:r>
              <a:rPr lang="en-US" dirty="0"/>
              <a:t>Share and download advanced DAX snippets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Themes Gallery</a:t>
            </a:r>
            <a:r>
              <a:rPr lang="en-US" dirty="0"/>
              <a:t> – showcase of stunning themes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And MORE!</a:t>
            </a:r>
          </a:p>
        </p:txBody>
      </p:sp>
      <p:pic>
        <p:nvPicPr>
          <p:cNvPr id="4" name="Picture 3">
            <a:extLst>
              <a:ext uri="{FF2B5EF4-FFF2-40B4-BE49-F238E27FC236}">
                <a16:creationId xmlns:a16="http://schemas.microsoft.com/office/drawing/2014/main" id="{D3012065-C856-4F0B-B5D8-B8D4313E81B1}"/>
              </a:ext>
            </a:extLst>
          </p:cNvPr>
          <p:cNvPicPr>
            <a:picLocks noChangeAspect="1"/>
          </p:cNvPicPr>
          <p:nvPr/>
        </p:nvPicPr>
        <p:blipFill>
          <a:blip r:embed="rId3"/>
          <a:stretch>
            <a:fillRect/>
          </a:stretch>
        </p:blipFill>
        <p:spPr>
          <a:xfrm>
            <a:off x="5972847" y="224766"/>
            <a:ext cx="4072293" cy="35057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2905985-0D22-4705-A753-7CC2F8BA3E65}"/>
              </a:ext>
            </a:extLst>
          </p:cNvPr>
          <p:cNvPicPr>
            <a:picLocks noChangeAspect="1"/>
          </p:cNvPicPr>
          <p:nvPr/>
        </p:nvPicPr>
        <p:blipFill>
          <a:blip r:embed="rId4"/>
          <a:stretch>
            <a:fillRect/>
          </a:stretch>
        </p:blipFill>
        <p:spPr>
          <a:xfrm>
            <a:off x="6784948" y="1413147"/>
            <a:ext cx="4217245" cy="3126902"/>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44885151-4436-4AC1-B87B-4603720084B1}"/>
              </a:ext>
            </a:extLst>
          </p:cNvPr>
          <p:cNvPicPr>
            <a:picLocks noChangeAspect="1"/>
          </p:cNvPicPr>
          <p:nvPr/>
        </p:nvPicPr>
        <p:blipFill>
          <a:blip r:embed="rId5"/>
          <a:stretch>
            <a:fillRect/>
          </a:stretch>
        </p:blipFill>
        <p:spPr>
          <a:xfrm>
            <a:off x="7501114" y="2969749"/>
            <a:ext cx="5070930" cy="37576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87334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A2D84E0-1221-4DD9-9EB9-A3B60686E273}"/>
              </a:ext>
            </a:extLst>
          </p:cNvPr>
          <p:cNvSpPr>
            <a:spLocks noGrp="1"/>
          </p:cNvSpPr>
          <p:nvPr>
            <p:ph type="title"/>
          </p:nvPr>
        </p:nvSpPr>
        <p:spPr>
          <a:xfrm>
            <a:off x="286620" y="156200"/>
            <a:ext cx="10040227" cy="793951"/>
          </a:xfrm>
        </p:spPr>
        <p:txBody>
          <a:bodyPr>
            <a:normAutofit/>
          </a:bodyPr>
          <a:lstStyle/>
          <a:p>
            <a:r>
              <a:rPr lang="en-US" sz="4399" dirty="0"/>
              <a:t>Community Highlights</a:t>
            </a:r>
          </a:p>
        </p:txBody>
      </p:sp>
      <p:sp>
        <p:nvSpPr>
          <p:cNvPr id="5" name="Rectangle 4">
            <a:extLst>
              <a:ext uri="{FF2B5EF4-FFF2-40B4-BE49-F238E27FC236}">
                <a16:creationId xmlns:a16="http://schemas.microsoft.com/office/drawing/2014/main" id="{467CC434-485A-41CA-82EA-72305CC5614A}"/>
              </a:ext>
            </a:extLst>
          </p:cNvPr>
          <p:cNvSpPr/>
          <p:nvPr/>
        </p:nvSpPr>
        <p:spPr>
          <a:xfrm>
            <a:off x="710662" y="3427338"/>
            <a:ext cx="4574402" cy="1754326"/>
          </a:xfrm>
          <a:prstGeom prst="rect">
            <a:avLst/>
          </a:prstGeom>
        </p:spPr>
        <p:txBody>
          <a:bodyPr wrap="square">
            <a:spAutoFit/>
          </a:bodyPr>
          <a:lstStyle/>
          <a:p>
            <a:r>
              <a:rPr lang="en-US" b="1" dirty="0">
                <a:solidFill>
                  <a:schemeClr val="tx2"/>
                </a:solidFill>
              </a:rPr>
              <a:t>What can I do: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Keep current on what’s happening around the community, both virtual and in-person</a:t>
            </a:r>
          </a:p>
          <a:p>
            <a:pPr marL="285750" indent="-285750">
              <a:buFont typeface="Arial" panose="020B0604020202020204" pitchFamily="34" charset="0"/>
              <a:buChar char="•"/>
            </a:pPr>
            <a:r>
              <a:rPr lang="en-US" dirty="0"/>
              <a:t>Promote events</a:t>
            </a:r>
          </a:p>
        </p:txBody>
      </p:sp>
      <p:sp>
        <p:nvSpPr>
          <p:cNvPr id="6" name="Rectangle 5">
            <a:extLst>
              <a:ext uri="{FF2B5EF4-FFF2-40B4-BE49-F238E27FC236}">
                <a16:creationId xmlns:a16="http://schemas.microsoft.com/office/drawing/2014/main" id="{0151AC4D-A7A8-409B-9FEA-6141F7F1C7E4}"/>
              </a:ext>
            </a:extLst>
          </p:cNvPr>
          <p:cNvSpPr/>
          <p:nvPr/>
        </p:nvSpPr>
        <p:spPr>
          <a:xfrm>
            <a:off x="710662" y="1373477"/>
            <a:ext cx="4465345" cy="738664"/>
          </a:xfrm>
          <a:prstGeom prst="rect">
            <a:avLst/>
          </a:prstGeom>
        </p:spPr>
        <p:txBody>
          <a:bodyPr wrap="square">
            <a:spAutoFit/>
          </a:bodyPr>
          <a:lstStyle/>
          <a:p>
            <a:pPr lvl="0">
              <a:defRPr/>
            </a:pPr>
            <a:r>
              <a:rPr lang="en-US" sz="2400" b="1" dirty="0"/>
              <a:t>Events</a:t>
            </a:r>
          </a:p>
          <a:p>
            <a:pPr marL="285750" indent="-285750">
              <a:buFont typeface="Arial" panose="020B0604020202020204" pitchFamily="34" charset="0"/>
              <a:buChar char="•"/>
            </a:pPr>
            <a:r>
              <a:rPr lang="en-US" dirty="0"/>
              <a:t>Community and partner events</a:t>
            </a:r>
          </a:p>
        </p:txBody>
      </p:sp>
      <p:pic>
        <p:nvPicPr>
          <p:cNvPr id="9" name="Picture 8">
            <a:extLst>
              <a:ext uri="{FF2B5EF4-FFF2-40B4-BE49-F238E27FC236}">
                <a16:creationId xmlns:a16="http://schemas.microsoft.com/office/drawing/2014/main" id="{517D5FE2-DB5A-47AB-A1EE-C0AD2D5C3894}"/>
              </a:ext>
            </a:extLst>
          </p:cNvPr>
          <p:cNvPicPr>
            <a:picLocks noChangeAspect="1"/>
          </p:cNvPicPr>
          <p:nvPr/>
        </p:nvPicPr>
        <p:blipFill>
          <a:blip r:embed="rId3"/>
          <a:stretch>
            <a:fillRect/>
          </a:stretch>
        </p:blipFill>
        <p:spPr>
          <a:xfrm>
            <a:off x="5427678" y="1085101"/>
            <a:ext cx="6585358" cy="5674531"/>
          </a:xfrm>
          <a:prstGeom prst="rect">
            <a:avLst/>
          </a:prstGeom>
        </p:spPr>
      </p:pic>
    </p:spTree>
    <p:extLst>
      <p:ext uri="{BB962C8B-B14F-4D97-AF65-F5344CB8AC3E}">
        <p14:creationId xmlns:p14="http://schemas.microsoft.com/office/powerpoint/2010/main" val="21987787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should I join?</a:t>
            </a:r>
          </a:p>
        </p:txBody>
      </p:sp>
      <p:sp>
        <p:nvSpPr>
          <p:cNvPr id="4" name="Rectangle 3"/>
          <p:cNvSpPr/>
          <p:nvPr/>
        </p:nvSpPr>
        <p:spPr bwMode="auto">
          <a:xfrm>
            <a:off x="466724" y="1713253"/>
            <a:ext cx="3740673" cy="47534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1" tIns="143417" rIns="179271" bIns="143417" numCol="1" spcCol="0" rtlCol="0" fromWordArt="0" anchor="ctr" anchorCtr="0" forceAA="0" compatLnSpc="1">
            <a:prstTxWarp prst="textNoShape">
              <a:avLst/>
            </a:prstTxWarp>
            <a:noAutofit/>
          </a:bodyPr>
          <a:lstStyle/>
          <a:p>
            <a:pPr defTabSz="91448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Arial" panose="020B0604020202020204" pitchFamily="34" charset="0"/>
              </a:rPr>
              <a:t>Connection</a:t>
            </a:r>
          </a:p>
        </p:txBody>
      </p:sp>
      <p:sp>
        <p:nvSpPr>
          <p:cNvPr id="7" name="TextBox 6"/>
          <p:cNvSpPr txBox="1"/>
          <p:nvPr/>
        </p:nvSpPr>
        <p:spPr>
          <a:xfrm>
            <a:off x="466724" y="2116629"/>
            <a:ext cx="3740673" cy="40456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71" tIns="143417" rIns="179271" bIns="14341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solidFill>
                  <a:schemeClr val="accent6"/>
                </a:solidFill>
                <a:cs typeface="Arial" panose="020B0604020202020204" pitchFamily="34" charset="0"/>
              </a:rPr>
              <a:t>Connect with engineers and Microsoft employees. </a:t>
            </a:r>
          </a:p>
          <a:p>
            <a:endParaRPr lang="en-US" dirty="0">
              <a:gradFill>
                <a:gsLst>
                  <a:gs pos="22581">
                    <a:schemeClr val="tx1"/>
                  </a:gs>
                  <a:gs pos="31000">
                    <a:schemeClr val="tx1"/>
                  </a:gs>
                </a:gsLst>
                <a:lin ang="5400000" scaled="0"/>
              </a:gradFill>
              <a:cs typeface="Arial" panose="020B0604020202020204" pitchFamily="34" charset="0"/>
            </a:endParaRPr>
          </a:p>
          <a:p>
            <a:pPr marL="285750" indent="-285750">
              <a:buFont typeface="Arial" panose="020B0604020202020204" pitchFamily="34" charset="0"/>
              <a:buChar char="•"/>
            </a:pPr>
            <a:r>
              <a:rPr lang="en-US" dirty="0">
                <a:gradFill>
                  <a:gsLst>
                    <a:gs pos="22581">
                      <a:schemeClr val="tx1"/>
                    </a:gs>
                    <a:gs pos="31000">
                      <a:schemeClr val="tx1"/>
                    </a:gs>
                  </a:gsLst>
                  <a:lin ang="5400000" scaled="0"/>
                </a:gradFill>
                <a:cs typeface="Arial" panose="020B0604020202020204" pitchFamily="34" charset="0"/>
              </a:rPr>
              <a:t>Gain expert insight and feedback on a topic or provide suggestions on improving the product.</a:t>
            </a:r>
          </a:p>
          <a:p>
            <a:pPr marL="285750" indent="-285750">
              <a:buFont typeface="Arial" panose="020B0604020202020204" pitchFamily="34" charset="0"/>
              <a:buChar char="•"/>
            </a:pPr>
            <a:endParaRPr lang="en-US" dirty="0">
              <a:gradFill>
                <a:gsLst>
                  <a:gs pos="22581">
                    <a:schemeClr val="tx1"/>
                  </a:gs>
                  <a:gs pos="31000">
                    <a:schemeClr val="tx1"/>
                  </a:gs>
                </a:gsLst>
                <a:lin ang="5400000" scaled="0"/>
              </a:gradFill>
              <a:cs typeface="Arial" panose="020B0604020202020204" pitchFamily="34" charset="0"/>
            </a:endParaRPr>
          </a:p>
          <a:p>
            <a:pPr marL="285750" indent="-285750">
              <a:buFont typeface="Arial" panose="020B0604020202020204" pitchFamily="34" charset="0"/>
              <a:buChar char="•"/>
            </a:pPr>
            <a:r>
              <a:rPr lang="en-US" dirty="0">
                <a:gradFill>
                  <a:gsLst>
                    <a:gs pos="22581">
                      <a:schemeClr val="tx1"/>
                    </a:gs>
                    <a:gs pos="31000">
                      <a:schemeClr val="tx1"/>
                    </a:gs>
                  </a:gsLst>
                  <a:lin ang="5400000" scaled="0"/>
                </a:gradFill>
                <a:cs typeface="Arial" panose="020B0604020202020204" pitchFamily="34" charset="0"/>
              </a:rPr>
              <a:t>Member-exclusive events, such as the Ask Microsoft Anything (AMA) hour gives users the opportunity to ask questions and share feedback directly with the product team. </a:t>
            </a:r>
            <a:endParaRPr lang="en-US" sz="1800" dirty="0">
              <a:gradFill>
                <a:gsLst>
                  <a:gs pos="22581">
                    <a:schemeClr val="tx1"/>
                  </a:gs>
                  <a:gs pos="31000">
                    <a:schemeClr val="tx1"/>
                  </a:gs>
                </a:gsLst>
                <a:lin ang="5400000" scaled="0"/>
              </a:gradFill>
              <a:cs typeface="Arial" panose="020B0604020202020204" pitchFamily="34" charset="0"/>
            </a:endParaRPr>
          </a:p>
        </p:txBody>
      </p:sp>
      <p:sp>
        <p:nvSpPr>
          <p:cNvPr id="5" name="Rectangle 4"/>
          <p:cNvSpPr/>
          <p:nvPr/>
        </p:nvSpPr>
        <p:spPr bwMode="auto">
          <a:xfrm>
            <a:off x="4324592" y="1713253"/>
            <a:ext cx="3740673" cy="475342"/>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1" tIns="143417" rIns="179271" bIns="143417" numCol="1" spcCol="0" rtlCol="0" fromWordArt="0" anchor="ctr" anchorCtr="0" forceAA="0" compatLnSpc="1">
            <a:prstTxWarp prst="textNoShape">
              <a:avLst/>
            </a:prstTxWarp>
            <a:noAutofit/>
          </a:bodyPr>
          <a:lstStyle/>
          <a:p>
            <a:pPr defTabSz="91448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Arial" panose="020B0604020202020204" pitchFamily="34" charset="0"/>
              </a:rPr>
              <a:t>News</a:t>
            </a:r>
          </a:p>
        </p:txBody>
      </p:sp>
      <p:sp>
        <p:nvSpPr>
          <p:cNvPr id="8" name="TextBox 7"/>
          <p:cNvSpPr txBox="1"/>
          <p:nvPr/>
        </p:nvSpPr>
        <p:spPr>
          <a:xfrm>
            <a:off x="4324592" y="2116629"/>
            <a:ext cx="3740673" cy="40456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71" tIns="143417" rIns="179271" bIns="14341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solidFill>
                  <a:schemeClr val="accent6"/>
                </a:solidFill>
                <a:cs typeface="Arial" panose="020B0604020202020204" pitchFamily="34" charset="0"/>
              </a:rPr>
              <a:t>Get exclusive access and product news. </a:t>
            </a:r>
          </a:p>
          <a:p>
            <a:endParaRPr lang="en-US" b="1" dirty="0">
              <a:gradFill>
                <a:gsLst>
                  <a:gs pos="22581">
                    <a:schemeClr val="tx1"/>
                  </a:gs>
                  <a:gs pos="31000">
                    <a:schemeClr val="tx1"/>
                  </a:gs>
                </a:gsLst>
                <a:lin ang="5400000" scaled="0"/>
              </a:gradFill>
              <a:cs typeface="Arial" panose="020B0604020202020204" pitchFamily="34" charset="0"/>
            </a:endParaRPr>
          </a:p>
          <a:p>
            <a:pPr marL="285750" indent="-285750">
              <a:buFont typeface="Arial" panose="020B0604020202020204" pitchFamily="34" charset="0"/>
              <a:buChar char="•"/>
            </a:pPr>
            <a:r>
              <a:rPr lang="en-US" dirty="0">
                <a:gradFill>
                  <a:gsLst>
                    <a:gs pos="22581">
                      <a:schemeClr val="tx1"/>
                    </a:gs>
                    <a:gs pos="31000">
                      <a:schemeClr val="tx1"/>
                    </a:gs>
                  </a:gsLst>
                  <a:lin ang="5400000" scaled="0"/>
                </a:gradFill>
                <a:cs typeface="Arial" panose="020B0604020202020204" pitchFamily="34" charset="0"/>
              </a:rPr>
              <a:t>The community offers exclusive, members-only resources on how to use the product.  </a:t>
            </a:r>
          </a:p>
          <a:p>
            <a:pPr marL="285750" indent="-285750">
              <a:buFont typeface="Arial" panose="020B0604020202020204" pitchFamily="34" charset="0"/>
              <a:buChar char="•"/>
            </a:pPr>
            <a:endParaRPr lang="en-US" dirty="0">
              <a:gradFill>
                <a:gsLst>
                  <a:gs pos="22581">
                    <a:schemeClr val="tx1"/>
                  </a:gs>
                  <a:gs pos="31000">
                    <a:schemeClr val="tx1"/>
                  </a:gs>
                </a:gsLst>
                <a:lin ang="5400000" scaled="0"/>
              </a:gradFill>
              <a:cs typeface="Arial" panose="020B0604020202020204" pitchFamily="34" charset="0"/>
            </a:endParaRPr>
          </a:p>
          <a:p>
            <a:pPr marL="285750" indent="-285750">
              <a:buFont typeface="Arial" panose="020B0604020202020204" pitchFamily="34" charset="0"/>
              <a:buChar char="•"/>
            </a:pPr>
            <a:r>
              <a:rPr lang="en-US" dirty="0">
                <a:gradFill>
                  <a:gsLst>
                    <a:gs pos="22581">
                      <a:schemeClr val="tx1"/>
                    </a:gs>
                    <a:gs pos="31000">
                      <a:schemeClr val="tx1"/>
                    </a:gs>
                  </a:gsLst>
                  <a:lin ang="5400000" scaled="0"/>
                </a:gradFill>
                <a:cs typeface="Arial" panose="020B0604020202020204" pitchFamily="34" charset="0"/>
              </a:rPr>
              <a:t>The community blog is a great resource to learn more about the latest news and trends!</a:t>
            </a:r>
          </a:p>
        </p:txBody>
      </p:sp>
      <p:sp>
        <p:nvSpPr>
          <p:cNvPr id="6" name="Rectangle 5"/>
          <p:cNvSpPr/>
          <p:nvPr/>
        </p:nvSpPr>
        <p:spPr bwMode="auto">
          <a:xfrm>
            <a:off x="8182462" y="1713253"/>
            <a:ext cx="3784375" cy="47534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1" tIns="143417" rIns="179271" bIns="143417" numCol="1" spcCol="0" rtlCol="0" fromWordArt="0" anchor="ctr" anchorCtr="0" forceAA="0" compatLnSpc="1">
            <a:prstTxWarp prst="textNoShape">
              <a:avLst/>
            </a:prstTxWarp>
            <a:noAutofit/>
          </a:bodyPr>
          <a:lstStyle/>
          <a:p>
            <a:pPr defTabSz="91448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Arial" panose="020B0604020202020204" pitchFamily="34" charset="0"/>
              </a:rPr>
              <a:t>Fun</a:t>
            </a:r>
          </a:p>
        </p:txBody>
      </p:sp>
      <p:sp>
        <p:nvSpPr>
          <p:cNvPr id="9" name="TextBox 8"/>
          <p:cNvSpPr txBox="1"/>
          <p:nvPr/>
        </p:nvSpPr>
        <p:spPr>
          <a:xfrm>
            <a:off x="8182462" y="2116629"/>
            <a:ext cx="3787287" cy="40456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71" tIns="143417" rIns="179271" bIns="14341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solidFill>
                  <a:schemeClr val="accent6"/>
                </a:solidFill>
                <a:cs typeface="Arial" panose="020B0604020202020204" pitchFamily="34" charset="0"/>
              </a:rPr>
              <a:t>Engage in fun, rewarding ways. </a:t>
            </a:r>
          </a:p>
          <a:p>
            <a:endParaRPr lang="en-US" dirty="0">
              <a:gradFill>
                <a:gsLst>
                  <a:gs pos="22581">
                    <a:schemeClr val="tx1"/>
                  </a:gs>
                  <a:gs pos="31000">
                    <a:schemeClr val="tx1"/>
                  </a:gs>
                </a:gsLst>
                <a:lin ang="5400000" scaled="0"/>
              </a:gradFill>
              <a:cs typeface="Arial" panose="020B0604020202020204" pitchFamily="34" charset="0"/>
            </a:endParaRPr>
          </a:p>
          <a:p>
            <a:pPr marL="285750" indent="-285750">
              <a:buFont typeface="Arial" panose="020B0604020202020204" pitchFamily="34" charset="0"/>
              <a:buChar char="•"/>
            </a:pPr>
            <a:r>
              <a:rPr lang="en-US" dirty="0">
                <a:gradFill>
                  <a:gsLst>
                    <a:gs pos="22581">
                      <a:schemeClr val="tx1"/>
                    </a:gs>
                    <a:gs pos="31000">
                      <a:schemeClr val="tx1"/>
                    </a:gs>
                  </a:gsLst>
                  <a:lin ang="5400000" scaled="0"/>
                </a:gradFill>
                <a:cs typeface="Arial" panose="020B0604020202020204" pitchFamily="34" charset="0"/>
              </a:rPr>
              <a:t>Want a chance to win prizes and earn exclusive perks? Participate in contests to discover fun and rewarding ways to engage with the community!</a:t>
            </a:r>
            <a:endParaRPr lang="en-US" sz="1800" dirty="0">
              <a:gradFill>
                <a:gsLst>
                  <a:gs pos="22581">
                    <a:schemeClr val="tx1"/>
                  </a:gs>
                  <a:gs pos="31000">
                    <a:schemeClr val="tx1"/>
                  </a:gs>
                </a:gsLst>
                <a:lin ang="5400000" scaled="0"/>
              </a:gradFill>
              <a:cs typeface="Arial" panose="020B0604020202020204" pitchFamily="34" charset="0"/>
            </a:endParaRPr>
          </a:p>
        </p:txBody>
      </p:sp>
    </p:spTree>
    <p:extLst>
      <p:ext uri="{BB962C8B-B14F-4D97-AF65-F5344CB8AC3E}">
        <p14:creationId xmlns:p14="http://schemas.microsoft.com/office/powerpoint/2010/main" val="4223037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ChangeAspect="1"/>
          </p:cNvSpPr>
          <p:nvPr/>
        </p:nvSpPr>
        <p:spPr bwMode="auto">
          <a:xfrm>
            <a:off x="272272" y="2513634"/>
            <a:ext cx="6350466" cy="9836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marL="457200" indent="-457200">
              <a:buFont typeface="+mj-lt"/>
              <a:buAutoNum type="arabicPeriod"/>
            </a:pPr>
            <a:r>
              <a:rPr lang="en-US" sz="2400" dirty="0">
                <a:gradFill>
                  <a:gsLst>
                    <a:gs pos="1250">
                      <a:schemeClr val="tx1"/>
                    </a:gs>
                    <a:gs pos="100000">
                      <a:schemeClr val="tx1"/>
                    </a:gs>
                  </a:gsLst>
                  <a:lin ang="5400000" scaled="0"/>
                </a:gradFill>
              </a:rPr>
              <a:t>Select the community</a:t>
            </a:r>
          </a:p>
          <a:p>
            <a:pPr marL="923571" lvl="1" indent="-457200">
              <a:buFont typeface="Arial" panose="020B0604020202020204" pitchFamily="34" charset="0"/>
              <a:buChar char="•"/>
            </a:pPr>
            <a:r>
              <a:rPr lang="en-US" sz="2000" dirty="0">
                <a:hlinkClick r:id="rId3"/>
              </a:rPr>
              <a:t>Community.Dynamics.com</a:t>
            </a:r>
            <a:endParaRPr lang="en-US" sz="2000" dirty="0"/>
          </a:p>
          <a:p>
            <a:pPr marL="923571" lvl="1" indent="-457200">
              <a:buFont typeface="Arial" panose="020B0604020202020204" pitchFamily="34" charset="0"/>
              <a:buChar char="•"/>
            </a:pPr>
            <a:r>
              <a:rPr lang="en-US" sz="2000" dirty="0">
                <a:hlinkClick r:id="rId4"/>
              </a:rPr>
              <a:t>Community.PowerPlatform.com</a:t>
            </a:r>
            <a:endParaRPr lang="en-US" sz="2000" dirty="0"/>
          </a:p>
          <a:p>
            <a:pPr marL="457200" indent="-457200">
              <a:buFont typeface="+mj-lt"/>
              <a:buAutoNum type="arabicPeriod"/>
            </a:pPr>
            <a:endParaRPr lang="en-US" sz="2400" dirty="0">
              <a:gradFill>
                <a:gsLst>
                  <a:gs pos="1250">
                    <a:schemeClr val="tx1"/>
                  </a:gs>
                  <a:gs pos="100000">
                    <a:schemeClr val="tx1"/>
                  </a:gs>
                </a:gsLst>
                <a:lin ang="5400000" scaled="0"/>
              </a:gradFill>
            </a:endParaRPr>
          </a:p>
          <a:p>
            <a:pPr marL="457200" indent="-457200">
              <a:buFont typeface="+mj-lt"/>
              <a:buAutoNum type="arabicPeriod"/>
            </a:pPr>
            <a:r>
              <a:rPr lang="en-US" sz="2400" dirty="0">
                <a:gradFill>
                  <a:gsLst>
                    <a:gs pos="1250">
                      <a:schemeClr val="tx1"/>
                    </a:gs>
                    <a:gs pos="100000">
                      <a:schemeClr val="tx1"/>
                    </a:gs>
                  </a:gsLst>
                  <a:lin ang="5400000" scaled="0"/>
                </a:gradFill>
              </a:rPr>
              <a:t>Click </a:t>
            </a:r>
            <a:r>
              <a:rPr lang="en-US" sz="2400" b="1" dirty="0"/>
              <a:t>Register / Sign In </a:t>
            </a:r>
          </a:p>
          <a:p>
            <a:pPr marL="923571" lvl="1" indent="-457200">
              <a:buFont typeface="Arial" panose="020B0604020202020204" pitchFamily="34" charset="0"/>
              <a:buChar char="•"/>
            </a:pPr>
            <a:r>
              <a:rPr lang="en-US" sz="2000" dirty="0">
                <a:gradFill>
                  <a:gsLst>
                    <a:gs pos="1250">
                      <a:schemeClr val="tx1"/>
                    </a:gs>
                    <a:gs pos="100000">
                      <a:schemeClr val="tx1"/>
                    </a:gs>
                  </a:gsLst>
                  <a:lin ang="5400000" scaled="0"/>
                </a:gradFill>
              </a:rPr>
              <a:t>Fill out form; select username</a:t>
            </a:r>
          </a:p>
          <a:p>
            <a:pPr marL="457200" indent="-457200">
              <a:buFont typeface="+mj-lt"/>
              <a:buAutoNum type="arabicPeriod"/>
            </a:pPr>
            <a:endParaRPr lang="en-US" sz="2400" dirty="0"/>
          </a:p>
          <a:p>
            <a:pPr marL="457200" indent="-457200">
              <a:buFont typeface="+mj-lt"/>
              <a:buAutoNum type="arabicPeriod"/>
            </a:pPr>
            <a:r>
              <a:rPr lang="en-US" sz="2400" dirty="0">
                <a:gradFill>
                  <a:gsLst>
                    <a:gs pos="1250">
                      <a:schemeClr val="tx1"/>
                    </a:gs>
                    <a:gs pos="100000">
                      <a:schemeClr val="tx1"/>
                    </a:gs>
                  </a:gsLst>
                  <a:lin ang="5400000" scaled="0"/>
                </a:gradFill>
              </a:rPr>
              <a:t>Click </a:t>
            </a:r>
            <a:r>
              <a:rPr lang="en-US" sz="2400" b="1" dirty="0">
                <a:gradFill>
                  <a:gsLst>
                    <a:gs pos="1250">
                      <a:schemeClr val="tx1"/>
                    </a:gs>
                    <a:gs pos="100000">
                      <a:schemeClr val="tx1"/>
                    </a:gs>
                  </a:gsLst>
                  <a:lin ang="5400000" scaled="0"/>
                </a:gradFill>
              </a:rPr>
              <a:t>Sign In </a:t>
            </a:r>
            <a:r>
              <a:rPr lang="en-US" sz="2400" dirty="0">
                <a:gradFill>
                  <a:gsLst>
                    <a:gs pos="1250">
                      <a:schemeClr val="tx1"/>
                    </a:gs>
                    <a:gs pos="100000">
                      <a:schemeClr val="tx1"/>
                    </a:gs>
                  </a:gsLst>
                  <a:lin ang="5400000" scaled="0"/>
                </a:gradFill>
              </a:rPr>
              <a:t>to enter the community</a:t>
            </a:r>
            <a:r>
              <a:rPr lang="en-US" sz="2400" dirty="0"/>
              <a:t>.</a:t>
            </a:r>
          </a:p>
          <a:p>
            <a:pPr marL="457200" indent="-457200">
              <a:buFont typeface="+mj-lt"/>
              <a:buAutoNum type="arabicPeriod"/>
            </a:pPr>
            <a:endParaRPr lang="en-US" sz="2400" dirty="0">
              <a:gradFill>
                <a:gsLst>
                  <a:gs pos="1250">
                    <a:schemeClr val="tx1"/>
                  </a:gs>
                  <a:gs pos="100000">
                    <a:schemeClr val="tx1"/>
                  </a:gs>
                </a:gsLst>
                <a:lin ang="5400000" scaled="0"/>
              </a:gradFill>
            </a:endParaRPr>
          </a:p>
        </p:txBody>
      </p:sp>
      <p:sp>
        <p:nvSpPr>
          <p:cNvPr id="13" name="TextBox 12"/>
          <p:cNvSpPr txBox="1"/>
          <p:nvPr/>
        </p:nvSpPr>
        <p:spPr>
          <a:xfrm>
            <a:off x="273048" y="1283964"/>
            <a:ext cx="10954337" cy="912428"/>
          </a:xfrm>
          <a:prstGeom prst="rect">
            <a:avLst/>
          </a:prstGeom>
          <a:noFill/>
        </p:spPr>
        <p:txBody>
          <a:bodyPr wrap="square" lIns="182880" tIns="146304" rIns="182880" bIns="146304" rtlCol="0">
            <a:noAutofit/>
          </a:bodyPr>
          <a:lstStyle/>
          <a:p>
            <a:r>
              <a:rPr lang="en-US" sz="2000" dirty="0">
                <a:gradFill>
                  <a:gsLst>
                    <a:gs pos="1250">
                      <a:schemeClr val="tx1"/>
                    </a:gs>
                    <a:gs pos="99000">
                      <a:schemeClr val="tx1"/>
                    </a:gs>
                  </a:gsLst>
                  <a:lin ang="5400000" scaled="0"/>
                </a:gradFill>
              </a:rPr>
              <a:t>Joining a community is easy!  </a:t>
            </a:r>
          </a:p>
          <a:p>
            <a:r>
              <a:rPr lang="en-US" sz="2000" dirty="0">
                <a:gradFill>
                  <a:gsLst>
                    <a:gs pos="1250">
                      <a:schemeClr val="tx1"/>
                    </a:gs>
                    <a:gs pos="99000">
                      <a:schemeClr val="tx1"/>
                    </a:gs>
                  </a:gsLst>
                  <a:lin ang="5400000" scaled="0"/>
                </a:gradFill>
              </a:rPr>
              <a:t>And you can join them all! </a:t>
            </a:r>
          </a:p>
        </p:txBody>
      </p:sp>
      <p:sp>
        <p:nvSpPr>
          <p:cNvPr id="22" name="Title 1">
            <a:extLst>
              <a:ext uri="{FF2B5EF4-FFF2-40B4-BE49-F238E27FC236}">
                <a16:creationId xmlns:a16="http://schemas.microsoft.com/office/drawing/2014/main" id="{A79B3DDA-6E55-461F-BD42-40D3CE67C513}"/>
              </a:ext>
            </a:extLst>
          </p:cNvPr>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How can I join?</a:t>
            </a:r>
          </a:p>
        </p:txBody>
      </p:sp>
      <p:pic>
        <p:nvPicPr>
          <p:cNvPr id="15" name="Picture 14">
            <a:extLst>
              <a:ext uri="{FF2B5EF4-FFF2-40B4-BE49-F238E27FC236}">
                <a16:creationId xmlns:a16="http://schemas.microsoft.com/office/drawing/2014/main" id="{4490F7BC-BF05-47FA-9524-8072CB155ED4}"/>
              </a:ext>
            </a:extLst>
          </p:cNvPr>
          <p:cNvPicPr>
            <a:picLocks noChangeAspect="1"/>
          </p:cNvPicPr>
          <p:nvPr/>
        </p:nvPicPr>
        <p:blipFill>
          <a:blip r:embed="rId5"/>
          <a:stretch>
            <a:fillRect/>
          </a:stretch>
        </p:blipFill>
        <p:spPr>
          <a:xfrm>
            <a:off x="6409189" y="3560938"/>
            <a:ext cx="5658221" cy="2412023"/>
          </a:xfrm>
          <a:prstGeom prst="rect">
            <a:avLst/>
          </a:prstGeom>
        </p:spPr>
      </p:pic>
      <p:pic>
        <p:nvPicPr>
          <p:cNvPr id="17" name="Picture 16">
            <a:extLst>
              <a:ext uri="{FF2B5EF4-FFF2-40B4-BE49-F238E27FC236}">
                <a16:creationId xmlns:a16="http://schemas.microsoft.com/office/drawing/2014/main" id="{3DA13023-A97B-48F6-B2E2-97F5C444BC6C}"/>
              </a:ext>
            </a:extLst>
          </p:cNvPr>
          <p:cNvPicPr>
            <a:picLocks noChangeAspect="1"/>
          </p:cNvPicPr>
          <p:nvPr/>
        </p:nvPicPr>
        <p:blipFill>
          <a:blip r:embed="rId6"/>
          <a:stretch>
            <a:fillRect/>
          </a:stretch>
        </p:blipFill>
        <p:spPr>
          <a:xfrm>
            <a:off x="6409189" y="292896"/>
            <a:ext cx="5624505" cy="3140691"/>
          </a:xfrm>
          <a:prstGeom prst="rect">
            <a:avLst/>
          </a:prstGeom>
        </p:spPr>
      </p:pic>
    </p:spTree>
    <p:extLst>
      <p:ext uri="{BB962C8B-B14F-4D97-AF65-F5344CB8AC3E}">
        <p14:creationId xmlns:p14="http://schemas.microsoft.com/office/powerpoint/2010/main" val="2730003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1D2B8-AFD9-4315-9E83-7ED0F858FA2B}"/>
              </a:ext>
            </a:extLst>
          </p:cNvPr>
          <p:cNvSpPr>
            <a:spLocks noGrp="1"/>
          </p:cNvSpPr>
          <p:nvPr>
            <p:ph type="title"/>
          </p:nvPr>
        </p:nvSpPr>
        <p:spPr/>
        <p:txBody>
          <a:bodyPr/>
          <a:lstStyle/>
          <a:p>
            <a:r>
              <a:rPr lang="en-US" dirty="0" err="1"/>
              <a:t>Kudopalooza</a:t>
            </a:r>
            <a:r>
              <a:rPr lang="en-US" dirty="0"/>
              <a:t> Participation Requirements</a:t>
            </a:r>
          </a:p>
        </p:txBody>
      </p:sp>
      <p:graphicFrame>
        <p:nvGraphicFramePr>
          <p:cNvPr id="5" name="Table 4">
            <a:extLst>
              <a:ext uri="{FF2B5EF4-FFF2-40B4-BE49-F238E27FC236}">
                <a16:creationId xmlns:a16="http://schemas.microsoft.com/office/drawing/2014/main" id="{04A23A96-AF08-4527-B14A-20132176AB00}"/>
              </a:ext>
            </a:extLst>
          </p:cNvPr>
          <p:cNvGraphicFramePr>
            <a:graphicFrameLocks noGrp="1"/>
          </p:cNvGraphicFramePr>
          <p:nvPr>
            <p:extLst>
              <p:ext uri="{D42A27DB-BD31-4B8C-83A1-F6EECF244321}">
                <p14:modId xmlns:p14="http://schemas.microsoft.com/office/powerpoint/2010/main" val="537353694"/>
              </p:ext>
            </p:extLst>
          </p:nvPr>
        </p:nvGraphicFramePr>
        <p:xfrm>
          <a:off x="274639" y="1382657"/>
          <a:ext cx="11756940" cy="5160498"/>
        </p:xfrm>
        <a:graphic>
          <a:graphicData uri="http://schemas.openxmlformats.org/drawingml/2006/table">
            <a:tbl>
              <a:tblPr firstRow="1" bandRow="1">
                <a:tableStyleId>{2D5ABB26-0587-4C30-8999-92F81FD0307C}</a:tableStyleId>
              </a:tblPr>
              <a:tblGrid>
                <a:gridCol w="11756940">
                  <a:extLst>
                    <a:ext uri="{9D8B030D-6E8A-4147-A177-3AD203B41FA5}">
                      <a16:colId xmlns:a16="http://schemas.microsoft.com/office/drawing/2014/main" val="2250559490"/>
                    </a:ext>
                  </a:extLst>
                </a:gridCol>
              </a:tblGrid>
              <a:tr h="1419603">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Pre-Event Requirements:</a:t>
                      </a:r>
                    </a:p>
                    <a:p>
                      <a:pPr marL="809271"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accent1">
                              <a:lumMod val="40000"/>
                              <a:lumOff val="60000"/>
                            </a:schemeClr>
                          </a:solidFill>
                        </a:rPr>
                        <a:t>Provide key information:  http://aka.ms/kudo4swag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Pre-Event Preparation:</a:t>
                      </a:r>
                    </a:p>
                    <a:p>
                      <a:pPr marL="809271"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accent1">
                              <a:lumMod val="40000"/>
                              <a:lumOff val="60000"/>
                            </a:schemeClr>
                          </a:solidFill>
                        </a:rPr>
                        <a:t>Create community post as directed about the event*</a:t>
                      </a:r>
                    </a:p>
                    <a:p>
                      <a:pPr marL="809271"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chemeClr val="accent1">
                            <a:lumMod val="40000"/>
                            <a:lumOff val="60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519938"/>
                  </a:ext>
                </a:extLst>
              </a:tr>
              <a:tr h="1685778">
                <a:tc>
                  <a:txBody>
                    <a:bodyPr/>
                    <a:lstStyle/>
                    <a:p>
                      <a:pPr marL="342900" lvl="0" indent="-342900">
                        <a:buFont typeface="+mj-lt"/>
                        <a:buAutoNum type="arabicPeriod" startAt="3"/>
                      </a:pPr>
                      <a:r>
                        <a:rPr lang="en-US" sz="1800" kern="1200" dirty="0">
                          <a:solidFill>
                            <a:schemeClr val="tx1"/>
                          </a:solidFill>
                          <a:effectLst/>
                          <a:latin typeface="+mn-lt"/>
                          <a:ea typeface="+mn-ea"/>
                          <a:cs typeface="+mn-cs"/>
                        </a:rPr>
                        <a:t>During Event Requirements</a:t>
                      </a:r>
                    </a:p>
                    <a:p>
                      <a:pPr marL="752121" lvl="1" indent="-285750">
                        <a:buFont typeface="Arial" panose="020B0604020202020204" pitchFamily="34" charset="0"/>
                        <a:buChar char="•"/>
                      </a:pPr>
                      <a:r>
                        <a:rPr lang="en-US" sz="1800" kern="1200" dirty="0">
                          <a:solidFill>
                            <a:schemeClr val="accent1">
                              <a:lumMod val="40000"/>
                              <a:lumOff val="60000"/>
                            </a:schemeClr>
                          </a:solidFill>
                          <a:effectLst/>
                          <a:latin typeface="+mn-lt"/>
                          <a:ea typeface="+mn-ea"/>
                          <a:cs typeface="+mn-cs"/>
                        </a:rPr>
                        <a:t>Present slide deck introducing attendees to the community</a:t>
                      </a:r>
                    </a:p>
                    <a:p>
                      <a:pPr marL="752121" lvl="1" indent="-285750">
                        <a:buFont typeface="Arial" panose="020B0604020202020204" pitchFamily="34" charset="0"/>
                        <a:buChar char="•"/>
                      </a:pPr>
                      <a:r>
                        <a:rPr lang="en-US" sz="1800" kern="1200" dirty="0">
                          <a:solidFill>
                            <a:schemeClr val="accent1">
                              <a:lumMod val="40000"/>
                              <a:lumOff val="60000"/>
                            </a:schemeClr>
                          </a:solidFill>
                          <a:effectLst/>
                          <a:latin typeface="+mn-lt"/>
                          <a:ea typeface="+mn-ea"/>
                          <a:cs typeface="+mn-cs"/>
                        </a:rPr>
                        <a:t>Attendees register for the community; search for the event post previously created; kudo the post</a:t>
                      </a:r>
                    </a:p>
                    <a:p>
                      <a:pPr marL="752121" lvl="1" indent="-285750">
                        <a:buFont typeface="Arial" panose="020B0604020202020204" pitchFamily="34" charset="0"/>
                        <a:buChar char="•"/>
                      </a:pPr>
                      <a:r>
                        <a:rPr lang="en-US" sz="1800" kern="1200" dirty="0">
                          <a:solidFill>
                            <a:schemeClr val="accent1">
                              <a:lumMod val="40000"/>
                              <a:lumOff val="60000"/>
                            </a:schemeClr>
                          </a:solidFill>
                          <a:effectLst/>
                          <a:latin typeface="+mn-lt"/>
                          <a:ea typeface="+mn-ea"/>
                          <a:cs typeface="+mn-cs"/>
                        </a:rPr>
                        <a:t>Organizer randomly chooses winners (minimum 3; </a:t>
                      </a:r>
                      <a:r>
                        <a:rPr lang="en-US" dirty="0">
                          <a:solidFill>
                            <a:schemeClr val="accent1">
                              <a:lumMod val="40000"/>
                              <a:lumOff val="60000"/>
                            </a:schemeClr>
                          </a:solidFill>
                        </a:rPr>
                        <a:t>up to 10% of total kudos rcvd; max 25)</a:t>
                      </a:r>
                    </a:p>
                    <a:p>
                      <a:pPr marL="752121" lvl="1" indent="-285750">
                        <a:buFont typeface="Arial" panose="020B0604020202020204" pitchFamily="34" charset="0"/>
                        <a:buChar char="•"/>
                      </a:pPr>
                      <a:r>
                        <a:rPr lang="en-US" sz="1800" kern="1200">
                          <a:solidFill>
                            <a:schemeClr val="accent1">
                              <a:lumMod val="40000"/>
                              <a:lumOff val="60000"/>
                            </a:schemeClr>
                          </a:solidFill>
                          <a:effectLst/>
                          <a:latin typeface="+mn-lt"/>
                          <a:ea typeface="+mn-ea"/>
                          <a:cs typeface="+mn-cs"/>
                        </a:rPr>
                        <a:t>Organizer </a:t>
                      </a:r>
                      <a:r>
                        <a:rPr lang="en-US" sz="1800" kern="1200" dirty="0">
                          <a:solidFill>
                            <a:schemeClr val="accent1">
                              <a:lumMod val="40000"/>
                              <a:lumOff val="60000"/>
                            </a:schemeClr>
                          </a:solidFill>
                          <a:effectLst/>
                          <a:latin typeface="+mn-lt"/>
                          <a:ea typeface="+mn-ea"/>
                          <a:cs typeface="+mn-cs"/>
                        </a:rPr>
                        <a:t>presents certificates</a:t>
                      </a:r>
                    </a:p>
                    <a:p>
                      <a:pPr marL="752121" lvl="1" indent="-285750">
                        <a:buFont typeface="Arial" panose="020B0604020202020204" pitchFamily="34" charset="0"/>
                        <a:buChar char="•"/>
                      </a:pPr>
                      <a:r>
                        <a:rPr lang="en-US" sz="1800" kern="1200" dirty="0">
                          <a:solidFill>
                            <a:schemeClr val="accent1">
                              <a:lumMod val="40000"/>
                              <a:lumOff val="60000"/>
                            </a:schemeClr>
                          </a:solidFill>
                          <a:effectLst/>
                          <a:latin typeface="+mn-lt"/>
                          <a:ea typeface="+mn-ea"/>
                          <a:cs typeface="+mn-cs"/>
                        </a:rPr>
                        <a:t>Organizer posts winners' usernames in the original post </a:t>
                      </a:r>
                      <a:endParaRPr lang="en-US" dirty="0">
                        <a:solidFill>
                          <a:schemeClr val="accent1">
                            <a:lumMod val="40000"/>
                            <a:lumOff val="60000"/>
                          </a:schemeClr>
                        </a:solidFill>
                      </a:endParaRPr>
                    </a:p>
                    <a:p>
                      <a:pPr lvl="0"/>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1005636"/>
                  </a:ext>
                </a:extLst>
              </a:tr>
              <a:tr h="1685778">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Post Event Requirements:</a:t>
                      </a:r>
                    </a:p>
                    <a:p>
                      <a:pPr marL="809271"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accent1">
                              <a:lumMod val="40000"/>
                              <a:lumOff val="60000"/>
                            </a:schemeClr>
                          </a:solidFill>
                        </a:rPr>
                        <a:t>Provide Information:</a:t>
                      </a:r>
                    </a:p>
                    <a:p>
                      <a:pPr marL="1275642"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accent1">
                              <a:lumMod val="40000"/>
                              <a:lumOff val="60000"/>
                            </a:schemeClr>
                          </a:solidFill>
                        </a:rPr>
                        <a:t># Actual Attendees </a:t>
                      </a:r>
                    </a:p>
                    <a:p>
                      <a:pPr marL="1275642"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accent1">
                              <a:lumMod val="40000"/>
                              <a:lumOff val="60000"/>
                            </a:schemeClr>
                          </a:solidFill>
                        </a:rPr>
                        <a:t>Average Satisfaction score</a:t>
                      </a:r>
                    </a:p>
                    <a:p>
                      <a:pPr marL="1275642"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accent1">
                              <a:lumMod val="40000"/>
                              <a:lumOff val="60000"/>
                            </a:schemeClr>
                          </a:solidFill>
                        </a:rPr>
                        <a:t>Community usernames of winners (up to 10% of attendees)</a:t>
                      </a:r>
                      <a:endParaRPr lang="en-US"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868807"/>
                  </a:ext>
                </a:extLst>
              </a:tr>
            </a:tbl>
          </a:graphicData>
        </a:graphic>
      </p:graphicFrame>
      <p:sp>
        <p:nvSpPr>
          <p:cNvPr id="10" name="TextBox 9">
            <a:extLst>
              <a:ext uri="{FF2B5EF4-FFF2-40B4-BE49-F238E27FC236}">
                <a16:creationId xmlns:a16="http://schemas.microsoft.com/office/drawing/2014/main" id="{E7411B9A-1B4E-4131-9B83-0C7C7D137D6A}"/>
              </a:ext>
            </a:extLst>
          </p:cNvPr>
          <p:cNvSpPr txBox="1"/>
          <p:nvPr/>
        </p:nvSpPr>
        <p:spPr>
          <a:xfrm>
            <a:off x="274639" y="6591160"/>
            <a:ext cx="10954337" cy="569684"/>
          </a:xfrm>
          <a:prstGeom prst="rect">
            <a:avLst/>
          </a:prstGeom>
          <a:noFill/>
        </p:spPr>
        <p:txBody>
          <a:bodyPr wrap="square" lIns="182880" tIns="146304" rIns="182880" bIns="146304" rtlCol="0">
            <a:noAutofit/>
          </a:bodyPr>
          <a:lstStyle/>
          <a:p>
            <a:r>
              <a:rPr lang="en-US" sz="1400" dirty="0">
                <a:gradFill>
                  <a:gsLst>
                    <a:gs pos="1250">
                      <a:schemeClr val="tx1"/>
                    </a:gs>
                    <a:gs pos="99000">
                      <a:schemeClr val="tx1"/>
                    </a:gs>
                  </a:gsLst>
                  <a:lin ang="5400000" scaled="0"/>
                </a:gradFill>
              </a:rPr>
              <a:t>*This provides a post for your students to search for in the community to qualify for swag! </a:t>
            </a:r>
          </a:p>
        </p:txBody>
      </p:sp>
    </p:spTree>
    <p:extLst>
      <p:ext uri="{BB962C8B-B14F-4D97-AF65-F5344CB8AC3E}">
        <p14:creationId xmlns:p14="http://schemas.microsoft.com/office/powerpoint/2010/main" val="2653165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76CF7-221B-4AC9-A473-797385A6D732}"/>
              </a:ext>
            </a:extLst>
          </p:cNvPr>
          <p:cNvSpPr>
            <a:spLocks noGrp="1"/>
          </p:cNvSpPr>
          <p:nvPr>
            <p:ph type="title"/>
          </p:nvPr>
        </p:nvSpPr>
        <p:spPr/>
        <p:txBody>
          <a:bodyPr/>
          <a:lstStyle/>
          <a:p>
            <a:r>
              <a:rPr lang="en-US" dirty="0"/>
              <a:t>Key Community Skills</a:t>
            </a:r>
          </a:p>
        </p:txBody>
      </p:sp>
      <p:graphicFrame>
        <p:nvGraphicFramePr>
          <p:cNvPr id="15" name="Diagram 14">
            <a:extLst>
              <a:ext uri="{FF2B5EF4-FFF2-40B4-BE49-F238E27FC236}">
                <a16:creationId xmlns:a16="http://schemas.microsoft.com/office/drawing/2014/main" id="{1C191FAF-D2B9-46C1-94A2-F50E067714D4}"/>
              </a:ext>
            </a:extLst>
          </p:cNvPr>
          <p:cNvGraphicFramePr/>
          <p:nvPr>
            <p:extLst>
              <p:ext uri="{D42A27DB-BD31-4B8C-83A1-F6EECF244321}">
                <p14:modId xmlns:p14="http://schemas.microsoft.com/office/powerpoint/2010/main" val="2465298046"/>
              </p:ext>
            </p:extLst>
          </p:nvPr>
        </p:nvGraphicFramePr>
        <p:xfrm>
          <a:off x="2696561" y="959636"/>
          <a:ext cx="8846690" cy="578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descr="A picture containing drawing, clock&#10;&#10;Description automatically generated">
            <a:extLst>
              <a:ext uri="{FF2B5EF4-FFF2-40B4-BE49-F238E27FC236}">
                <a16:creationId xmlns:a16="http://schemas.microsoft.com/office/drawing/2014/main" id="{BC875B79-B14E-4792-A611-96EDD9B008F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335455" y="3368022"/>
            <a:ext cx="1116357" cy="956346"/>
          </a:xfrm>
          <a:prstGeom prst="rect">
            <a:avLst/>
          </a:prstGeom>
        </p:spPr>
      </p:pic>
      <p:pic>
        <p:nvPicPr>
          <p:cNvPr id="19" name="Picture 18" descr="A picture containing black, sitting, white, table&#10;&#10;Description automatically generated">
            <a:extLst>
              <a:ext uri="{FF2B5EF4-FFF2-40B4-BE49-F238E27FC236}">
                <a16:creationId xmlns:a16="http://schemas.microsoft.com/office/drawing/2014/main" id="{BCCA125D-D878-4316-AF1F-AC496B1491A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039758" y="1587913"/>
            <a:ext cx="978570" cy="978570"/>
          </a:xfrm>
          <a:prstGeom prst="rect">
            <a:avLst/>
          </a:prstGeom>
        </p:spPr>
      </p:pic>
      <p:pic>
        <p:nvPicPr>
          <p:cNvPr id="26" name="Picture 25" descr="A picture containing object, mirror, lamp, table&#10;&#10;Description automatically generated">
            <a:extLst>
              <a:ext uri="{FF2B5EF4-FFF2-40B4-BE49-F238E27FC236}">
                <a16:creationId xmlns:a16="http://schemas.microsoft.com/office/drawing/2014/main" id="{872887F3-728C-48F1-A30B-F0A2E708581E}"/>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830704" y="5199829"/>
            <a:ext cx="1262453" cy="835060"/>
          </a:xfrm>
          <a:prstGeom prst="rect">
            <a:avLst/>
          </a:prstGeom>
        </p:spPr>
      </p:pic>
    </p:spTree>
    <p:extLst>
      <p:ext uri="{BB962C8B-B14F-4D97-AF65-F5344CB8AC3E}">
        <p14:creationId xmlns:p14="http://schemas.microsoft.com/office/powerpoint/2010/main" val="3938587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9613E90-6D6D-4443-ACEE-BF3669059269}"/>
              </a:ext>
            </a:extLst>
          </p:cNvPr>
          <p:cNvPicPr>
            <a:picLocks noChangeAspect="1"/>
          </p:cNvPicPr>
          <p:nvPr/>
        </p:nvPicPr>
        <p:blipFill>
          <a:blip r:embed="rId3"/>
          <a:stretch>
            <a:fillRect/>
          </a:stretch>
        </p:blipFill>
        <p:spPr>
          <a:xfrm>
            <a:off x="3947462" y="1277828"/>
            <a:ext cx="8280447" cy="5030693"/>
          </a:xfrm>
          <a:prstGeom prst="rect">
            <a:avLst/>
          </a:prstGeom>
        </p:spPr>
      </p:pic>
      <p:sp>
        <p:nvSpPr>
          <p:cNvPr id="2" name="Title 1">
            <a:extLst>
              <a:ext uri="{FF2B5EF4-FFF2-40B4-BE49-F238E27FC236}">
                <a16:creationId xmlns:a16="http://schemas.microsoft.com/office/drawing/2014/main" id="{4EA76CF7-221B-4AC9-A473-797385A6D732}"/>
              </a:ext>
            </a:extLst>
          </p:cNvPr>
          <p:cNvSpPr>
            <a:spLocks noGrp="1"/>
          </p:cNvSpPr>
          <p:nvPr>
            <p:ph type="title"/>
          </p:nvPr>
        </p:nvSpPr>
        <p:spPr>
          <a:xfrm>
            <a:off x="1174459" y="295274"/>
            <a:ext cx="10989743" cy="917575"/>
          </a:xfrm>
        </p:spPr>
        <p:txBody>
          <a:bodyPr/>
          <a:lstStyle/>
          <a:p>
            <a:r>
              <a:rPr lang="en-US" b="1" dirty="0"/>
              <a:t>SEARCH</a:t>
            </a:r>
            <a:r>
              <a:rPr lang="en-US" dirty="0"/>
              <a:t> for content</a:t>
            </a:r>
          </a:p>
        </p:txBody>
      </p:sp>
      <p:sp>
        <p:nvSpPr>
          <p:cNvPr id="3" name="Text Placeholder 2">
            <a:extLst>
              <a:ext uri="{FF2B5EF4-FFF2-40B4-BE49-F238E27FC236}">
                <a16:creationId xmlns:a16="http://schemas.microsoft.com/office/drawing/2014/main" id="{43D94379-3623-48BD-905B-6CBA3AA6C95F}"/>
              </a:ext>
            </a:extLst>
          </p:cNvPr>
          <p:cNvSpPr>
            <a:spLocks noGrp="1"/>
          </p:cNvSpPr>
          <p:nvPr>
            <p:ph type="body" sz="quarter" idx="10"/>
          </p:nvPr>
        </p:nvSpPr>
        <p:spPr>
          <a:xfrm>
            <a:off x="0" y="1740345"/>
            <a:ext cx="3840161" cy="3902607"/>
          </a:xfrm>
        </p:spPr>
        <p:txBody>
          <a:bodyPr/>
          <a:lstStyle/>
          <a:p>
            <a:pPr marL="457200" indent="-457200">
              <a:buFont typeface="+mj-lt"/>
              <a:buAutoNum type="arabicPeriod"/>
            </a:pPr>
            <a:r>
              <a:rPr lang="en-US" sz="2400" dirty="0">
                <a:latin typeface="+mn-lt"/>
              </a:rPr>
              <a:t>Find the </a:t>
            </a:r>
            <a:r>
              <a:rPr lang="en-US" sz="2400" b="1" dirty="0">
                <a:latin typeface="+mn-lt"/>
              </a:rPr>
              <a:t>Search</a:t>
            </a:r>
            <a:r>
              <a:rPr lang="en-US" sz="2400" dirty="0">
                <a:latin typeface="+mn-lt"/>
              </a:rPr>
              <a:t> </a:t>
            </a:r>
            <a:r>
              <a:rPr lang="en-US" sz="2400" b="1" dirty="0">
                <a:latin typeface="+mn-lt"/>
              </a:rPr>
              <a:t>box</a:t>
            </a:r>
          </a:p>
          <a:p>
            <a:pPr marL="457200" indent="-457200">
              <a:buFont typeface="+mj-lt"/>
              <a:buAutoNum type="arabicPeriod"/>
            </a:pPr>
            <a:r>
              <a:rPr lang="en-US" sz="2400" dirty="0">
                <a:latin typeface="+mn-lt"/>
              </a:rPr>
              <a:t>Enter your search words</a:t>
            </a:r>
          </a:p>
          <a:p>
            <a:pPr marL="457200" indent="-457200">
              <a:buFont typeface="+mj-lt"/>
              <a:buAutoNum type="arabicPeriod"/>
            </a:pPr>
            <a:r>
              <a:rPr lang="en-US" sz="2400" dirty="0">
                <a:latin typeface="+mn-lt"/>
              </a:rPr>
              <a:t>Choose an option from the drop-down list</a:t>
            </a:r>
          </a:p>
          <a:p>
            <a:pPr marL="742950" indent="-742950">
              <a:buFont typeface="+mj-lt"/>
              <a:buAutoNum type="arabicPeriod"/>
            </a:pPr>
            <a:endParaRPr lang="en-US" sz="4000" dirty="0"/>
          </a:p>
          <a:p>
            <a:pPr marL="742950" indent="-742950">
              <a:buFont typeface="+mj-lt"/>
              <a:buAutoNum type="arabicPeriod"/>
            </a:pPr>
            <a:endParaRPr lang="en-US" sz="4000" dirty="0"/>
          </a:p>
        </p:txBody>
      </p:sp>
      <p:cxnSp>
        <p:nvCxnSpPr>
          <p:cNvPr id="12" name="Straight Arrow Connector 11">
            <a:extLst>
              <a:ext uri="{FF2B5EF4-FFF2-40B4-BE49-F238E27FC236}">
                <a16:creationId xmlns:a16="http://schemas.microsoft.com/office/drawing/2014/main" id="{8E8B53C2-1935-4069-935B-42CC360772D8}"/>
              </a:ext>
            </a:extLst>
          </p:cNvPr>
          <p:cNvCxnSpPr>
            <a:cxnSpLocks/>
          </p:cNvCxnSpPr>
          <p:nvPr/>
        </p:nvCxnSpPr>
        <p:spPr>
          <a:xfrm flipH="1">
            <a:off x="6884208" y="2114025"/>
            <a:ext cx="682662" cy="67111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picture containing black, sitting, white, table&#10;&#10;Description automatically generated">
            <a:extLst>
              <a:ext uri="{FF2B5EF4-FFF2-40B4-BE49-F238E27FC236}">
                <a16:creationId xmlns:a16="http://schemas.microsoft.com/office/drawing/2014/main" id="{50CFA9D4-6F5B-4185-8B69-AC7E672D78C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95890" y="230295"/>
            <a:ext cx="978570" cy="978570"/>
          </a:xfrm>
          <a:prstGeom prst="rect">
            <a:avLst/>
          </a:prstGeom>
        </p:spPr>
      </p:pic>
    </p:spTree>
    <p:extLst>
      <p:ext uri="{BB962C8B-B14F-4D97-AF65-F5344CB8AC3E}">
        <p14:creationId xmlns:p14="http://schemas.microsoft.com/office/powerpoint/2010/main" val="1877197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62DDC7-CB75-4B5B-A344-F991392D5578}"/>
              </a:ext>
            </a:extLst>
          </p:cNvPr>
          <p:cNvPicPr>
            <a:picLocks noChangeAspect="1"/>
          </p:cNvPicPr>
          <p:nvPr/>
        </p:nvPicPr>
        <p:blipFill>
          <a:blip r:embed="rId3"/>
          <a:stretch>
            <a:fillRect/>
          </a:stretch>
        </p:blipFill>
        <p:spPr>
          <a:xfrm>
            <a:off x="5682846" y="361276"/>
            <a:ext cx="5948779" cy="6271972"/>
          </a:xfrm>
          <a:prstGeom prst="rect">
            <a:avLst/>
          </a:prstGeom>
        </p:spPr>
      </p:pic>
      <p:sp>
        <p:nvSpPr>
          <p:cNvPr id="2" name="Title 1">
            <a:extLst>
              <a:ext uri="{FF2B5EF4-FFF2-40B4-BE49-F238E27FC236}">
                <a16:creationId xmlns:a16="http://schemas.microsoft.com/office/drawing/2014/main" id="{4EA76CF7-221B-4AC9-A473-797385A6D732}"/>
              </a:ext>
            </a:extLst>
          </p:cNvPr>
          <p:cNvSpPr>
            <a:spLocks noGrp="1"/>
          </p:cNvSpPr>
          <p:nvPr>
            <p:ph type="title"/>
          </p:nvPr>
        </p:nvSpPr>
        <p:spPr>
          <a:xfrm>
            <a:off x="1400961" y="295274"/>
            <a:ext cx="10763242" cy="917575"/>
          </a:xfrm>
        </p:spPr>
        <p:txBody>
          <a:bodyPr/>
          <a:lstStyle/>
          <a:p>
            <a:r>
              <a:rPr lang="en-US" b="1" dirty="0"/>
              <a:t>KUDO</a:t>
            </a:r>
            <a:r>
              <a:rPr lang="en-US" dirty="0"/>
              <a:t> a post</a:t>
            </a:r>
          </a:p>
        </p:txBody>
      </p:sp>
      <p:sp>
        <p:nvSpPr>
          <p:cNvPr id="3" name="Text Placeholder 2">
            <a:extLst>
              <a:ext uri="{FF2B5EF4-FFF2-40B4-BE49-F238E27FC236}">
                <a16:creationId xmlns:a16="http://schemas.microsoft.com/office/drawing/2014/main" id="{43D94379-3623-48BD-905B-6CBA3AA6C95F}"/>
              </a:ext>
            </a:extLst>
          </p:cNvPr>
          <p:cNvSpPr>
            <a:spLocks noGrp="1"/>
          </p:cNvSpPr>
          <p:nvPr>
            <p:ph type="body" sz="quarter" idx="10"/>
          </p:nvPr>
        </p:nvSpPr>
        <p:spPr>
          <a:xfrm>
            <a:off x="503377" y="1883969"/>
            <a:ext cx="4983023" cy="3570208"/>
          </a:xfrm>
        </p:spPr>
        <p:txBody>
          <a:bodyPr/>
          <a:lstStyle/>
          <a:p>
            <a:pPr marL="457200" indent="-457200">
              <a:buFont typeface="+mj-lt"/>
              <a:buAutoNum type="arabicPeriod"/>
            </a:pPr>
            <a:r>
              <a:rPr lang="en-US" sz="2400" dirty="0">
                <a:latin typeface="+mn-lt"/>
              </a:rPr>
              <a:t>If you like a post, let the author know</a:t>
            </a:r>
            <a:endParaRPr lang="en-US" sz="2400" b="1" dirty="0">
              <a:latin typeface="+mn-lt"/>
            </a:endParaRPr>
          </a:p>
          <a:p>
            <a:pPr marL="457200" indent="-457200">
              <a:buFont typeface="+mj-lt"/>
              <a:buAutoNum type="arabicPeriod"/>
            </a:pPr>
            <a:r>
              <a:rPr lang="en-US" sz="2400" dirty="0">
                <a:latin typeface="+mn-lt"/>
              </a:rPr>
              <a:t>Scroll to the bottom of the post</a:t>
            </a:r>
          </a:p>
          <a:p>
            <a:pPr marL="457200" indent="-457200">
              <a:buFont typeface="+mj-lt"/>
              <a:buAutoNum type="arabicPeriod"/>
            </a:pPr>
            <a:r>
              <a:rPr lang="en-US" sz="2400" dirty="0">
                <a:latin typeface="+mn-lt"/>
              </a:rPr>
              <a:t>Click the </a:t>
            </a:r>
            <a:r>
              <a:rPr lang="en-US" sz="2400" b="1" dirty="0">
                <a:latin typeface="+mn-lt"/>
              </a:rPr>
              <a:t>thumbs up button</a:t>
            </a:r>
          </a:p>
          <a:p>
            <a:pPr marL="742950" indent="-742950">
              <a:buFont typeface="+mj-lt"/>
              <a:buAutoNum type="arabicPeriod"/>
            </a:pPr>
            <a:endParaRPr lang="en-US" sz="4000" dirty="0"/>
          </a:p>
          <a:p>
            <a:pPr marL="742950" indent="-742950">
              <a:buFont typeface="+mj-lt"/>
              <a:buAutoNum type="arabicPeriod"/>
            </a:pPr>
            <a:endParaRPr lang="en-US" sz="4000" dirty="0"/>
          </a:p>
        </p:txBody>
      </p:sp>
      <p:sp>
        <p:nvSpPr>
          <p:cNvPr id="6" name="Rectangle 5">
            <a:extLst>
              <a:ext uri="{FF2B5EF4-FFF2-40B4-BE49-F238E27FC236}">
                <a16:creationId xmlns:a16="http://schemas.microsoft.com/office/drawing/2014/main" id="{17CDB407-E0EC-47C4-A9AC-B9F8A219973B}"/>
              </a:ext>
            </a:extLst>
          </p:cNvPr>
          <p:cNvSpPr/>
          <p:nvPr/>
        </p:nvSpPr>
        <p:spPr bwMode="auto">
          <a:xfrm>
            <a:off x="8564957" y="5620624"/>
            <a:ext cx="1032049" cy="469783"/>
          </a:xfrm>
          <a:custGeom>
            <a:avLst/>
            <a:gdLst>
              <a:gd name="connsiteX0" fmla="*/ 0 w 1032049"/>
              <a:gd name="connsiteY0" fmla="*/ 0 h 469783"/>
              <a:gd name="connsiteX1" fmla="*/ 526345 w 1032049"/>
              <a:gd name="connsiteY1" fmla="*/ 0 h 469783"/>
              <a:gd name="connsiteX2" fmla="*/ 1032049 w 1032049"/>
              <a:gd name="connsiteY2" fmla="*/ 0 h 469783"/>
              <a:gd name="connsiteX3" fmla="*/ 1032049 w 1032049"/>
              <a:gd name="connsiteY3" fmla="*/ 469783 h 469783"/>
              <a:gd name="connsiteX4" fmla="*/ 536665 w 1032049"/>
              <a:gd name="connsiteY4" fmla="*/ 469783 h 469783"/>
              <a:gd name="connsiteX5" fmla="*/ 0 w 1032049"/>
              <a:gd name="connsiteY5" fmla="*/ 469783 h 469783"/>
              <a:gd name="connsiteX6" fmla="*/ 0 w 1032049"/>
              <a:gd name="connsiteY6" fmla="*/ 0 h 46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049" h="469783" extrusionOk="0">
                <a:moveTo>
                  <a:pt x="0" y="0"/>
                </a:moveTo>
                <a:cubicBezTo>
                  <a:pt x="251597" y="-8954"/>
                  <a:pt x="372480" y="50053"/>
                  <a:pt x="526345" y="0"/>
                </a:cubicBezTo>
                <a:cubicBezTo>
                  <a:pt x="680210" y="-50053"/>
                  <a:pt x="889353" y="43191"/>
                  <a:pt x="1032049" y="0"/>
                </a:cubicBezTo>
                <a:cubicBezTo>
                  <a:pt x="1035001" y="195666"/>
                  <a:pt x="1006339" y="343504"/>
                  <a:pt x="1032049" y="469783"/>
                </a:cubicBezTo>
                <a:cubicBezTo>
                  <a:pt x="897485" y="493233"/>
                  <a:pt x="723789" y="458599"/>
                  <a:pt x="536665" y="469783"/>
                </a:cubicBezTo>
                <a:cubicBezTo>
                  <a:pt x="349541" y="480967"/>
                  <a:pt x="251271" y="442563"/>
                  <a:pt x="0" y="469783"/>
                </a:cubicBezTo>
                <a:cubicBezTo>
                  <a:pt x="-53599" y="257768"/>
                  <a:pt x="18892" y="202704"/>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1" name="Picture 10" descr="A picture containing drawing, clock&#10;&#10;Description automatically generated">
            <a:extLst>
              <a:ext uri="{FF2B5EF4-FFF2-40B4-BE49-F238E27FC236}">
                <a16:creationId xmlns:a16="http://schemas.microsoft.com/office/drawing/2014/main" id="{147819F0-A128-4B67-B6B9-DF62EB40F81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26540" y="134224"/>
            <a:ext cx="1116357" cy="956346"/>
          </a:xfrm>
          <a:prstGeom prst="rect">
            <a:avLst/>
          </a:prstGeom>
        </p:spPr>
      </p:pic>
    </p:spTree>
    <p:extLst>
      <p:ext uri="{BB962C8B-B14F-4D97-AF65-F5344CB8AC3E}">
        <p14:creationId xmlns:p14="http://schemas.microsoft.com/office/powerpoint/2010/main" val="127384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76CF7-221B-4AC9-A473-797385A6D732}"/>
              </a:ext>
            </a:extLst>
          </p:cNvPr>
          <p:cNvSpPr>
            <a:spLocks noGrp="1"/>
          </p:cNvSpPr>
          <p:nvPr>
            <p:ph type="title"/>
          </p:nvPr>
        </p:nvSpPr>
        <p:spPr>
          <a:xfrm>
            <a:off x="1644241" y="295274"/>
            <a:ext cx="10519961" cy="917575"/>
          </a:xfrm>
        </p:spPr>
        <p:txBody>
          <a:bodyPr/>
          <a:lstStyle/>
          <a:p>
            <a:r>
              <a:rPr lang="en-US" dirty="0"/>
              <a:t>Comment</a:t>
            </a:r>
          </a:p>
        </p:txBody>
      </p:sp>
      <p:sp>
        <p:nvSpPr>
          <p:cNvPr id="3" name="Text Placeholder 2">
            <a:extLst>
              <a:ext uri="{FF2B5EF4-FFF2-40B4-BE49-F238E27FC236}">
                <a16:creationId xmlns:a16="http://schemas.microsoft.com/office/drawing/2014/main" id="{43D94379-3623-48BD-905B-6CBA3AA6C95F}"/>
              </a:ext>
            </a:extLst>
          </p:cNvPr>
          <p:cNvSpPr>
            <a:spLocks noGrp="1"/>
          </p:cNvSpPr>
          <p:nvPr>
            <p:ph type="body" sz="quarter" idx="10"/>
          </p:nvPr>
        </p:nvSpPr>
        <p:spPr>
          <a:xfrm>
            <a:off x="328214" y="1877416"/>
            <a:ext cx="4178489" cy="2973122"/>
          </a:xfrm>
        </p:spPr>
        <p:txBody>
          <a:bodyPr/>
          <a:lstStyle/>
          <a:p>
            <a:pPr marL="457200" indent="-457200">
              <a:buFont typeface="+mj-lt"/>
              <a:buAutoNum type="arabicPeriod"/>
            </a:pPr>
            <a:r>
              <a:rPr lang="en-US" sz="2400" dirty="0">
                <a:latin typeface="+mn-lt"/>
              </a:rPr>
              <a:t>If you want to reply or comment, scroll to the Comment box</a:t>
            </a:r>
          </a:p>
          <a:p>
            <a:pPr marL="457200" indent="-457200">
              <a:buFont typeface="+mj-lt"/>
              <a:buAutoNum type="arabicPeriod"/>
            </a:pPr>
            <a:r>
              <a:rPr lang="en-US" sz="2400" dirty="0">
                <a:latin typeface="+mn-lt"/>
              </a:rPr>
              <a:t>Add your comment</a:t>
            </a:r>
          </a:p>
          <a:p>
            <a:pPr marL="457200" indent="-457200">
              <a:buFont typeface="+mj-lt"/>
              <a:buAutoNum type="arabicPeriod"/>
            </a:pPr>
            <a:r>
              <a:rPr lang="en-US" sz="2400" dirty="0">
                <a:latin typeface="+mn-lt"/>
              </a:rPr>
              <a:t>Click </a:t>
            </a:r>
            <a:r>
              <a:rPr lang="en-US" sz="2400" b="1" dirty="0">
                <a:latin typeface="+mn-lt"/>
              </a:rPr>
              <a:t>Post Your Comment</a:t>
            </a:r>
            <a:endParaRPr lang="en-US" sz="2400" b="1" dirty="0"/>
          </a:p>
          <a:p>
            <a:pPr marL="457200" indent="-457200">
              <a:buFont typeface="+mj-lt"/>
              <a:buAutoNum type="arabicPeriod"/>
            </a:pPr>
            <a:endParaRPr lang="en-US" sz="2400" dirty="0"/>
          </a:p>
        </p:txBody>
      </p:sp>
      <p:pic>
        <p:nvPicPr>
          <p:cNvPr id="13" name="Picture 12" descr="A picture containing object, mirror, lamp, table&#10;&#10;Description automatically generated">
            <a:extLst>
              <a:ext uri="{FF2B5EF4-FFF2-40B4-BE49-F238E27FC236}">
                <a16:creationId xmlns:a16="http://schemas.microsoft.com/office/drawing/2014/main" id="{089E6F02-5B4E-428B-9A33-F665F2D3579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28214" y="295274"/>
            <a:ext cx="1262453" cy="835060"/>
          </a:xfrm>
          <a:prstGeom prst="rect">
            <a:avLst/>
          </a:prstGeom>
        </p:spPr>
      </p:pic>
      <p:pic>
        <p:nvPicPr>
          <p:cNvPr id="10" name="Picture 9">
            <a:extLst>
              <a:ext uri="{FF2B5EF4-FFF2-40B4-BE49-F238E27FC236}">
                <a16:creationId xmlns:a16="http://schemas.microsoft.com/office/drawing/2014/main" id="{78D22891-0FCA-49C7-8B19-BA3212B549A2}"/>
              </a:ext>
            </a:extLst>
          </p:cNvPr>
          <p:cNvPicPr>
            <a:picLocks noChangeAspect="1"/>
          </p:cNvPicPr>
          <p:nvPr/>
        </p:nvPicPr>
        <p:blipFill>
          <a:blip r:embed="rId5"/>
          <a:stretch>
            <a:fillRect/>
          </a:stretch>
        </p:blipFill>
        <p:spPr>
          <a:xfrm>
            <a:off x="4506703" y="1752221"/>
            <a:ext cx="7315200" cy="2886075"/>
          </a:xfrm>
          <a:prstGeom prst="rect">
            <a:avLst/>
          </a:prstGeom>
        </p:spPr>
      </p:pic>
      <p:sp>
        <p:nvSpPr>
          <p:cNvPr id="14" name="Rectangle 13">
            <a:extLst>
              <a:ext uri="{FF2B5EF4-FFF2-40B4-BE49-F238E27FC236}">
                <a16:creationId xmlns:a16="http://schemas.microsoft.com/office/drawing/2014/main" id="{06911507-6D22-4285-A65E-75E0020AF6C0}"/>
              </a:ext>
            </a:extLst>
          </p:cNvPr>
          <p:cNvSpPr/>
          <p:nvPr/>
        </p:nvSpPr>
        <p:spPr bwMode="auto">
          <a:xfrm>
            <a:off x="10780058" y="3959199"/>
            <a:ext cx="947752" cy="523479"/>
          </a:xfrm>
          <a:custGeom>
            <a:avLst/>
            <a:gdLst>
              <a:gd name="connsiteX0" fmla="*/ 0 w 947752"/>
              <a:gd name="connsiteY0" fmla="*/ 0 h 523479"/>
              <a:gd name="connsiteX1" fmla="*/ 483354 w 947752"/>
              <a:gd name="connsiteY1" fmla="*/ 0 h 523479"/>
              <a:gd name="connsiteX2" fmla="*/ 947752 w 947752"/>
              <a:gd name="connsiteY2" fmla="*/ 0 h 523479"/>
              <a:gd name="connsiteX3" fmla="*/ 947752 w 947752"/>
              <a:gd name="connsiteY3" fmla="*/ 523479 h 523479"/>
              <a:gd name="connsiteX4" fmla="*/ 492831 w 947752"/>
              <a:gd name="connsiteY4" fmla="*/ 523479 h 523479"/>
              <a:gd name="connsiteX5" fmla="*/ 0 w 947752"/>
              <a:gd name="connsiteY5" fmla="*/ 523479 h 523479"/>
              <a:gd name="connsiteX6" fmla="*/ 0 w 947752"/>
              <a:gd name="connsiteY6" fmla="*/ 0 h 523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752" h="523479" extrusionOk="0">
                <a:moveTo>
                  <a:pt x="0" y="0"/>
                </a:moveTo>
                <a:cubicBezTo>
                  <a:pt x="132231" y="-13374"/>
                  <a:pt x="277874" y="25941"/>
                  <a:pt x="483354" y="0"/>
                </a:cubicBezTo>
                <a:cubicBezTo>
                  <a:pt x="688834" y="-25941"/>
                  <a:pt x="834305" y="25648"/>
                  <a:pt x="947752" y="0"/>
                </a:cubicBezTo>
                <a:cubicBezTo>
                  <a:pt x="954052" y="260725"/>
                  <a:pt x="934251" y="403158"/>
                  <a:pt x="947752" y="523479"/>
                </a:cubicBezTo>
                <a:cubicBezTo>
                  <a:pt x="779986" y="559056"/>
                  <a:pt x="633401" y="511009"/>
                  <a:pt x="492831" y="523479"/>
                </a:cubicBezTo>
                <a:cubicBezTo>
                  <a:pt x="352261" y="535949"/>
                  <a:pt x="243096" y="514202"/>
                  <a:pt x="0" y="523479"/>
                </a:cubicBezTo>
                <a:cubicBezTo>
                  <a:pt x="-55568" y="382534"/>
                  <a:pt x="38190" y="131524"/>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0078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err="1"/>
              <a:t>Kudopalooza</a:t>
            </a:r>
            <a:r>
              <a:rPr lang="en-US"/>
              <a:t> Time!</a:t>
            </a:r>
          </a:p>
        </p:txBody>
      </p:sp>
    </p:spTree>
    <p:extLst>
      <p:ext uri="{BB962C8B-B14F-4D97-AF65-F5344CB8AC3E}">
        <p14:creationId xmlns:p14="http://schemas.microsoft.com/office/powerpoint/2010/main" val="1818388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2732"/>
        </a:solidFill>
        <a:effectLst/>
      </p:bgPr>
    </p:bg>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0FF94887-C3F0-4A76-A456-4482244156F1}"/>
              </a:ext>
            </a:extLst>
          </p:cNvPr>
          <p:cNvSpPr>
            <a:spLocks noGrp="1"/>
          </p:cNvSpPr>
          <p:nvPr>
            <p:ph type="title"/>
          </p:nvPr>
        </p:nvSpPr>
        <p:spPr>
          <a:xfrm>
            <a:off x="274639" y="295274"/>
            <a:ext cx="11889564" cy="917575"/>
          </a:xfrm>
        </p:spPr>
        <p:txBody>
          <a:bodyPr/>
          <a:lstStyle/>
          <a:p>
            <a:r>
              <a:rPr lang="en-US"/>
              <a:t>Kudopalooza for SWAG</a:t>
            </a:r>
          </a:p>
        </p:txBody>
      </p:sp>
      <p:graphicFrame>
        <p:nvGraphicFramePr>
          <p:cNvPr id="14" name="Table 13">
            <a:extLst>
              <a:ext uri="{FF2B5EF4-FFF2-40B4-BE49-F238E27FC236}">
                <a16:creationId xmlns:a16="http://schemas.microsoft.com/office/drawing/2014/main" id="{31881B0A-A02A-4B51-80EE-92817730C9CD}"/>
              </a:ext>
            </a:extLst>
          </p:cNvPr>
          <p:cNvGraphicFramePr>
            <a:graphicFrameLocks noGrp="1"/>
          </p:cNvGraphicFramePr>
          <p:nvPr>
            <p:extLst>
              <p:ext uri="{D42A27DB-BD31-4B8C-83A1-F6EECF244321}">
                <p14:modId xmlns:p14="http://schemas.microsoft.com/office/powerpoint/2010/main" val="1553852499"/>
              </p:ext>
            </p:extLst>
          </p:nvPr>
        </p:nvGraphicFramePr>
        <p:xfrm>
          <a:off x="254334" y="1341626"/>
          <a:ext cx="3993380" cy="3831934"/>
        </p:xfrm>
        <a:graphic>
          <a:graphicData uri="http://schemas.openxmlformats.org/drawingml/2006/table">
            <a:tbl>
              <a:tblPr firstRow="1" bandRow="1">
                <a:tableStyleId>{2D5ABB26-0587-4C30-8999-92F81FD0307C}</a:tableStyleId>
              </a:tblPr>
              <a:tblGrid>
                <a:gridCol w="3993380">
                  <a:extLst>
                    <a:ext uri="{9D8B030D-6E8A-4147-A177-3AD203B41FA5}">
                      <a16:colId xmlns:a16="http://schemas.microsoft.com/office/drawing/2014/main" val="2250559490"/>
                    </a:ext>
                  </a:extLst>
                </a:gridCol>
              </a:tblGrid>
              <a:tr h="1134622">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Navigate to the community:</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519938"/>
                  </a:ext>
                </a:extLst>
              </a:tr>
              <a:tr h="58592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2. Click </a:t>
                      </a:r>
                      <a:r>
                        <a:rPr lang="en-US" b="1" dirty="0"/>
                        <a:t>Register / Sign In*</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1005636"/>
                  </a:ext>
                </a:extLst>
              </a:tr>
              <a:tr h="577579">
                <a:tc>
                  <a:txBody>
                    <a:bodyPr/>
                    <a:lstStyle/>
                    <a:p>
                      <a:pPr marL="0" indent="0">
                        <a:buFont typeface="+mj-lt"/>
                        <a:buNone/>
                      </a:pPr>
                      <a:r>
                        <a:rPr lang="en-US" dirty="0"/>
                        <a:t>3. Search for your event name</a:t>
                      </a:r>
                      <a:endParaRPr lang="en-US"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868807"/>
                  </a:ext>
                </a:extLst>
              </a:tr>
              <a:tr h="766903">
                <a:tc>
                  <a:txBody>
                    <a:bodyPr/>
                    <a:lstStyle/>
                    <a:p>
                      <a:pPr marL="0" indent="0">
                        <a:buFont typeface="+mj-lt"/>
                        <a:buNone/>
                      </a:pPr>
                      <a:r>
                        <a:rPr lang="en-US" b="0" dirty="0"/>
                        <a:t>4. Click on the post for this event to open it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5645479"/>
                  </a:ext>
                </a:extLst>
              </a:tr>
              <a:tr h="766903">
                <a:tc>
                  <a:txBody>
                    <a:bodyPr/>
                    <a:lstStyle/>
                    <a:p>
                      <a:pPr marL="0" indent="0">
                        <a:buFont typeface="+mj-lt"/>
                        <a:buNone/>
                      </a:pPr>
                      <a:r>
                        <a:rPr lang="en-US" b="0" dirty="0"/>
                        <a:t>5. Kudo the post </a:t>
                      </a:r>
                      <a:r>
                        <a:rPr lang="en-US" sz="1400" b="0" dirty="0"/>
                        <a:t>(click the thumbs up) </a:t>
                      </a:r>
                      <a:r>
                        <a:rPr lang="en-US" sz="1800" b="0" kern="1200" dirty="0">
                          <a:solidFill>
                            <a:schemeClr val="tx1"/>
                          </a:solidFill>
                          <a:latin typeface="+mn-lt"/>
                          <a:ea typeface="+mn-ea"/>
                          <a:cs typeface="+mn-cs"/>
                        </a:rPr>
                        <a:t>for a chance to win a prize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22754687"/>
                  </a:ext>
                </a:extLst>
              </a:tr>
            </a:tbl>
          </a:graphicData>
        </a:graphic>
      </p:graphicFrame>
      <p:sp>
        <p:nvSpPr>
          <p:cNvPr id="15" name="Rectangle 14">
            <a:extLst>
              <a:ext uri="{FF2B5EF4-FFF2-40B4-BE49-F238E27FC236}">
                <a16:creationId xmlns:a16="http://schemas.microsoft.com/office/drawing/2014/main" id="{EF3F16EC-072E-4F38-8CC2-3B5E46F07C91}"/>
              </a:ext>
            </a:extLst>
          </p:cNvPr>
          <p:cNvSpPr/>
          <p:nvPr/>
        </p:nvSpPr>
        <p:spPr>
          <a:xfrm>
            <a:off x="4247713" y="2938487"/>
            <a:ext cx="2358650" cy="351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solidFill>
              </a:rPr>
              <a:t>2</a:t>
            </a:r>
            <a:endParaRPr lang="en-US" b="1">
              <a:solidFill>
                <a:schemeClr val="tx1"/>
              </a:solidFill>
            </a:endParaRPr>
          </a:p>
        </p:txBody>
      </p:sp>
      <p:sp>
        <p:nvSpPr>
          <p:cNvPr id="16" name="Rectangle 15">
            <a:extLst>
              <a:ext uri="{FF2B5EF4-FFF2-40B4-BE49-F238E27FC236}">
                <a16:creationId xmlns:a16="http://schemas.microsoft.com/office/drawing/2014/main" id="{C01CA262-8509-445E-BCDB-E3655D192F04}"/>
              </a:ext>
            </a:extLst>
          </p:cNvPr>
          <p:cNvSpPr/>
          <p:nvPr/>
        </p:nvSpPr>
        <p:spPr>
          <a:xfrm>
            <a:off x="4367939" y="5342248"/>
            <a:ext cx="1354533" cy="463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solidFill>
              </a:rPr>
              <a:t>3</a:t>
            </a:r>
            <a:endParaRPr lang="en-US" b="1">
              <a:solidFill>
                <a:schemeClr val="tx1"/>
              </a:solidFill>
            </a:endParaRPr>
          </a:p>
        </p:txBody>
      </p:sp>
      <p:sp>
        <p:nvSpPr>
          <p:cNvPr id="18" name="TextBox 17">
            <a:extLst>
              <a:ext uri="{FF2B5EF4-FFF2-40B4-BE49-F238E27FC236}">
                <a16:creationId xmlns:a16="http://schemas.microsoft.com/office/drawing/2014/main" id="{CE220872-FC53-463C-A143-6CCD337380A6}"/>
              </a:ext>
            </a:extLst>
          </p:cNvPr>
          <p:cNvSpPr txBox="1"/>
          <p:nvPr/>
        </p:nvSpPr>
        <p:spPr>
          <a:xfrm>
            <a:off x="135484" y="6398655"/>
            <a:ext cx="10954337" cy="569684"/>
          </a:xfrm>
          <a:prstGeom prst="rect">
            <a:avLst/>
          </a:prstGeom>
          <a:noFill/>
        </p:spPr>
        <p:txBody>
          <a:bodyPr wrap="square" lIns="182880" tIns="146304" rIns="182880" bIns="146304" rtlCol="0">
            <a:noAutofit/>
          </a:bodyPr>
          <a:lstStyle/>
          <a:p>
            <a:r>
              <a:rPr lang="en-US" sz="1400" dirty="0">
                <a:gradFill>
                  <a:gsLst>
                    <a:gs pos="1250">
                      <a:schemeClr val="tx1"/>
                    </a:gs>
                    <a:gs pos="99000">
                      <a:schemeClr val="tx1"/>
                    </a:gs>
                  </a:gsLst>
                  <a:lin ang="5400000" scaled="0"/>
                </a:gradFill>
              </a:rPr>
              <a:t>*You must </a:t>
            </a:r>
            <a:r>
              <a:rPr lang="en-US" sz="1400" b="1" dirty="0">
                <a:gradFill>
                  <a:gsLst>
                    <a:gs pos="1250">
                      <a:schemeClr val="tx1"/>
                    </a:gs>
                    <a:gs pos="99000">
                      <a:schemeClr val="tx1"/>
                    </a:gs>
                  </a:gsLst>
                  <a:lin ang="5400000" scaled="0"/>
                </a:gradFill>
              </a:rPr>
              <a:t>Register</a:t>
            </a:r>
            <a:r>
              <a:rPr lang="en-US" sz="1400" dirty="0">
                <a:gradFill>
                  <a:gsLst>
                    <a:gs pos="1250">
                      <a:schemeClr val="tx1"/>
                    </a:gs>
                    <a:gs pos="99000">
                      <a:schemeClr val="tx1"/>
                    </a:gs>
                  </a:gsLst>
                  <a:lin ang="5400000" scaled="0"/>
                </a:gradFill>
              </a:rPr>
              <a:t> and sign in to join the fun! </a:t>
            </a:r>
          </a:p>
        </p:txBody>
      </p:sp>
      <p:sp>
        <p:nvSpPr>
          <p:cNvPr id="20" name="Rectangle 19">
            <a:extLst>
              <a:ext uri="{FF2B5EF4-FFF2-40B4-BE49-F238E27FC236}">
                <a16:creationId xmlns:a16="http://schemas.microsoft.com/office/drawing/2014/main" id="{A0C24FAD-9820-4804-8CA4-271B8A261177}"/>
              </a:ext>
            </a:extLst>
          </p:cNvPr>
          <p:cNvSpPr/>
          <p:nvPr/>
        </p:nvSpPr>
        <p:spPr>
          <a:xfrm>
            <a:off x="4247713" y="1784959"/>
            <a:ext cx="3960622" cy="3396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solidFill>
              </a:rPr>
              <a:t>1</a:t>
            </a:r>
            <a:endParaRPr lang="en-US" b="1">
              <a:solidFill>
                <a:schemeClr val="tx1"/>
              </a:solidFill>
            </a:endParaRPr>
          </a:p>
        </p:txBody>
      </p:sp>
      <p:sp>
        <p:nvSpPr>
          <p:cNvPr id="11" name="Rectangle 10">
            <a:extLst>
              <a:ext uri="{FF2B5EF4-FFF2-40B4-BE49-F238E27FC236}">
                <a16:creationId xmlns:a16="http://schemas.microsoft.com/office/drawing/2014/main" id="{0F93368B-12AB-4024-8F1F-39E0A8994189}"/>
              </a:ext>
            </a:extLst>
          </p:cNvPr>
          <p:cNvSpPr/>
          <p:nvPr/>
        </p:nvSpPr>
        <p:spPr>
          <a:xfrm>
            <a:off x="606222" y="1705176"/>
            <a:ext cx="3859985" cy="456215"/>
          </a:xfrm>
          <a:prstGeom prst="rect">
            <a:avLst/>
          </a:prstGeom>
        </p:spPr>
        <p:txBody>
          <a:bodyPr wrap="square">
            <a:spAutoFit/>
          </a:bodyPr>
          <a:lstStyle/>
          <a:p>
            <a:pPr>
              <a:lnSpc>
                <a:spcPct val="150000"/>
              </a:lnSpc>
            </a:pPr>
            <a:r>
              <a:rPr lang="en-US" dirty="0">
                <a:hlinkClick r:id="rId3"/>
              </a:rPr>
              <a:t>Community.PowerPlatform.com</a:t>
            </a:r>
            <a:endParaRPr lang="en-US" dirty="0"/>
          </a:p>
        </p:txBody>
      </p:sp>
      <p:pic>
        <p:nvPicPr>
          <p:cNvPr id="21" name="Picture 20">
            <a:extLst>
              <a:ext uri="{FF2B5EF4-FFF2-40B4-BE49-F238E27FC236}">
                <a16:creationId xmlns:a16="http://schemas.microsoft.com/office/drawing/2014/main" id="{B73669F5-ED9F-42BD-895F-C5AFC983C05F}"/>
              </a:ext>
            </a:extLst>
          </p:cNvPr>
          <p:cNvPicPr>
            <a:picLocks noChangeAspect="1"/>
          </p:cNvPicPr>
          <p:nvPr/>
        </p:nvPicPr>
        <p:blipFill>
          <a:blip r:embed="rId4"/>
          <a:stretch>
            <a:fillRect/>
          </a:stretch>
        </p:blipFill>
        <p:spPr>
          <a:xfrm>
            <a:off x="4818095" y="1059682"/>
            <a:ext cx="3548544" cy="1512696"/>
          </a:xfrm>
          <a:prstGeom prst="rect">
            <a:avLst/>
          </a:prstGeom>
        </p:spPr>
      </p:pic>
      <p:pic>
        <p:nvPicPr>
          <p:cNvPr id="2" name="Picture 1">
            <a:extLst>
              <a:ext uri="{FF2B5EF4-FFF2-40B4-BE49-F238E27FC236}">
                <a16:creationId xmlns:a16="http://schemas.microsoft.com/office/drawing/2014/main" id="{20D0CF82-8CE7-4890-BCCB-D73259DF023F}"/>
              </a:ext>
            </a:extLst>
          </p:cNvPr>
          <p:cNvPicPr>
            <a:picLocks noChangeAspect="1"/>
          </p:cNvPicPr>
          <p:nvPr/>
        </p:nvPicPr>
        <p:blipFill>
          <a:blip r:embed="rId5"/>
          <a:stretch>
            <a:fillRect/>
          </a:stretch>
        </p:blipFill>
        <p:spPr>
          <a:xfrm>
            <a:off x="4818095" y="2851641"/>
            <a:ext cx="6171917" cy="1987653"/>
          </a:xfrm>
          <a:prstGeom prst="rect">
            <a:avLst/>
          </a:prstGeom>
        </p:spPr>
      </p:pic>
      <p:sp>
        <p:nvSpPr>
          <p:cNvPr id="22" name="Rectangle 21">
            <a:extLst>
              <a:ext uri="{FF2B5EF4-FFF2-40B4-BE49-F238E27FC236}">
                <a16:creationId xmlns:a16="http://schemas.microsoft.com/office/drawing/2014/main" id="{D71B8F3E-2F43-4429-859F-6866AA1B17E7}"/>
              </a:ext>
            </a:extLst>
          </p:cNvPr>
          <p:cNvSpPr/>
          <p:nvPr/>
        </p:nvSpPr>
        <p:spPr bwMode="auto">
          <a:xfrm>
            <a:off x="4818095" y="1605680"/>
            <a:ext cx="904377" cy="858986"/>
          </a:xfrm>
          <a:custGeom>
            <a:avLst/>
            <a:gdLst>
              <a:gd name="connsiteX0" fmla="*/ 0 w 904377"/>
              <a:gd name="connsiteY0" fmla="*/ 0 h 858986"/>
              <a:gd name="connsiteX1" fmla="*/ 461232 w 904377"/>
              <a:gd name="connsiteY1" fmla="*/ 0 h 858986"/>
              <a:gd name="connsiteX2" fmla="*/ 904377 w 904377"/>
              <a:gd name="connsiteY2" fmla="*/ 0 h 858986"/>
              <a:gd name="connsiteX3" fmla="*/ 904377 w 904377"/>
              <a:gd name="connsiteY3" fmla="*/ 420903 h 858986"/>
              <a:gd name="connsiteX4" fmla="*/ 904377 w 904377"/>
              <a:gd name="connsiteY4" fmla="*/ 858986 h 858986"/>
              <a:gd name="connsiteX5" fmla="*/ 470276 w 904377"/>
              <a:gd name="connsiteY5" fmla="*/ 858986 h 858986"/>
              <a:gd name="connsiteX6" fmla="*/ 0 w 904377"/>
              <a:gd name="connsiteY6" fmla="*/ 858986 h 858986"/>
              <a:gd name="connsiteX7" fmla="*/ 0 w 904377"/>
              <a:gd name="connsiteY7" fmla="*/ 420903 h 858986"/>
              <a:gd name="connsiteX8" fmla="*/ 0 w 904377"/>
              <a:gd name="connsiteY8" fmla="*/ 0 h 85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4377" h="858986" extrusionOk="0">
                <a:moveTo>
                  <a:pt x="0" y="0"/>
                </a:moveTo>
                <a:cubicBezTo>
                  <a:pt x="153108" y="-51472"/>
                  <a:pt x="318223" y="17079"/>
                  <a:pt x="461232" y="0"/>
                </a:cubicBezTo>
                <a:cubicBezTo>
                  <a:pt x="604241" y="-17079"/>
                  <a:pt x="762425" y="45320"/>
                  <a:pt x="904377" y="0"/>
                </a:cubicBezTo>
                <a:cubicBezTo>
                  <a:pt x="940238" y="176719"/>
                  <a:pt x="887610" y="213093"/>
                  <a:pt x="904377" y="420903"/>
                </a:cubicBezTo>
                <a:cubicBezTo>
                  <a:pt x="921144" y="628713"/>
                  <a:pt x="881544" y="702808"/>
                  <a:pt x="904377" y="858986"/>
                </a:cubicBezTo>
                <a:cubicBezTo>
                  <a:pt x="775822" y="886974"/>
                  <a:pt x="653936" y="847712"/>
                  <a:pt x="470276" y="858986"/>
                </a:cubicBezTo>
                <a:cubicBezTo>
                  <a:pt x="286616" y="870260"/>
                  <a:pt x="184476" y="825266"/>
                  <a:pt x="0" y="858986"/>
                </a:cubicBezTo>
                <a:cubicBezTo>
                  <a:pt x="-49748" y="737571"/>
                  <a:pt x="48561" y="553892"/>
                  <a:pt x="0" y="420903"/>
                </a:cubicBezTo>
                <a:cubicBezTo>
                  <a:pt x="-48561" y="287914"/>
                  <a:pt x="14154" y="169415"/>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Rectangle 22">
            <a:extLst>
              <a:ext uri="{FF2B5EF4-FFF2-40B4-BE49-F238E27FC236}">
                <a16:creationId xmlns:a16="http://schemas.microsoft.com/office/drawing/2014/main" id="{7701A9C5-69B0-4B59-B5F1-69C503098CD6}"/>
              </a:ext>
            </a:extLst>
          </p:cNvPr>
          <p:cNvSpPr/>
          <p:nvPr/>
        </p:nvSpPr>
        <p:spPr bwMode="auto">
          <a:xfrm>
            <a:off x="9504727" y="3011647"/>
            <a:ext cx="883422" cy="459127"/>
          </a:xfrm>
          <a:custGeom>
            <a:avLst/>
            <a:gdLst>
              <a:gd name="connsiteX0" fmla="*/ 0 w 883422"/>
              <a:gd name="connsiteY0" fmla="*/ 0 h 459127"/>
              <a:gd name="connsiteX1" fmla="*/ 450545 w 883422"/>
              <a:gd name="connsiteY1" fmla="*/ 0 h 459127"/>
              <a:gd name="connsiteX2" fmla="*/ 883422 w 883422"/>
              <a:gd name="connsiteY2" fmla="*/ 0 h 459127"/>
              <a:gd name="connsiteX3" fmla="*/ 883422 w 883422"/>
              <a:gd name="connsiteY3" fmla="*/ 459127 h 459127"/>
              <a:gd name="connsiteX4" fmla="*/ 459379 w 883422"/>
              <a:gd name="connsiteY4" fmla="*/ 459127 h 459127"/>
              <a:gd name="connsiteX5" fmla="*/ 0 w 883422"/>
              <a:gd name="connsiteY5" fmla="*/ 459127 h 459127"/>
              <a:gd name="connsiteX6" fmla="*/ 0 w 883422"/>
              <a:gd name="connsiteY6" fmla="*/ 0 h 45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422" h="459127" extrusionOk="0">
                <a:moveTo>
                  <a:pt x="0" y="0"/>
                </a:moveTo>
                <a:cubicBezTo>
                  <a:pt x="97639" y="-43088"/>
                  <a:pt x="302276" y="22408"/>
                  <a:pt x="450545" y="0"/>
                </a:cubicBezTo>
                <a:cubicBezTo>
                  <a:pt x="598814" y="-22408"/>
                  <a:pt x="680957" y="30984"/>
                  <a:pt x="883422" y="0"/>
                </a:cubicBezTo>
                <a:cubicBezTo>
                  <a:pt x="914940" y="203809"/>
                  <a:pt x="846099" y="348185"/>
                  <a:pt x="883422" y="459127"/>
                </a:cubicBezTo>
                <a:cubicBezTo>
                  <a:pt x="694144" y="462451"/>
                  <a:pt x="579856" y="451259"/>
                  <a:pt x="459379" y="459127"/>
                </a:cubicBezTo>
                <a:cubicBezTo>
                  <a:pt x="338902" y="466995"/>
                  <a:pt x="202978" y="446062"/>
                  <a:pt x="0" y="459127"/>
                </a:cubicBezTo>
                <a:cubicBezTo>
                  <a:pt x="-12788" y="291672"/>
                  <a:pt x="37865" y="152567"/>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3D0DB91A-2174-4EB1-B9ED-5A851F1E8DA2}"/>
              </a:ext>
            </a:extLst>
          </p:cNvPr>
          <p:cNvPicPr>
            <a:picLocks noChangeAspect="1"/>
          </p:cNvPicPr>
          <p:nvPr/>
        </p:nvPicPr>
        <p:blipFill>
          <a:blip r:embed="rId6"/>
          <a:stretch>
            <a:fillRect/>
          </a:stretch>
        </p:blipFill>
        <p:spPr>
          <a:xfrm>
            <a:off x="4818095" y="5155414"/>
            <a:ext cx="956763" cy="956763"/>
          </a:xfrm>
          <a:prstGeom prst="rect">
            <a:avLst/>
          </a:prstGeom>
        </p:spPr>
      </p:pic>
    </p:spTree>
    <p:extLst>
      <p:ext uri="{BB962C8B-B14F-4D97-AF65-F5344CB8AC3E}">
        <p14:creationId xmlns:p14="http://schemas.microsoft.com/office/powerpoint/2010/main" val="2200555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b="15637"/>
          <a:stretch/>
        </p:blipFill>
        <p:spPr>
          <a:xfrm>
            <a:off x="-1" y="0"/>
            <a:ext cx="12436475" cy="6994525"/>
          </a:xfrm>
          <a:prstGeom prst="rect">
            <a:avLst/>
          </a:prstGeom>
        </p:spPr>
      </p:pic>
      <p:grpSp>
        <p:nvGrpSpPr>
          <p:cNvPr id="12" name="Group 11"/>
          <p:cNvGrpSpPr/>
          <p:nvPr/>
        </p:nvGrpSpPr>
        <p:grpSpPr>
          <a:xfrm>
            <a:off x="305562" y="1277193"/>
            <a:ext cx="11016154" cy="2101675"/>
            <a:chOff x="305562" y="1700026"/>
            <a:chExt cx="6351127" cy="1648652"/>
          </a:xfrm>
        </p:grpSpPr>
        <p:sp>
          <p:nvSpPr>
            <p:cNvPr id="5" name="Text Placeholder 2"/>
            <p:cNvSpPr txBox="1">
              <a:spLocks/>
            </p:cNvSpPr>
            <p:nvPr/>
          </p:nvSpPr>
          <p:spPr>
            <a:xfrm>
              <a:off x="305562" y="1700026"/>
              <a:ext cx="6351127" cy="1473444"/>
            </a:xfrm>
            <a:prstGeom prst="rect">
              <a:avLst/>
            </a:prstGeom>
          </p:spPr>
          <p:txBody>
            <a:bodyPr lIns="68580" tIns="34290" rIns="68580" bIns="34290"/>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11500" b="1" dirty="0" err="1">
                  <a:latin typeface="Segoe UI"/>
                  <a:cs typeface="Segoe UI"/>
                </a:rPr>
                <a:t>Kudopalooza</a:t>
              </a:r>
              <a:r>
                <a:rPr lang="en-US" sz="11500" b="1" dirty="0">
                  <a:latin typeface="Segoe UI"/>
                  <a:cs typeface="Segoe UI"/>
                </a:rPr>
                <a:t> Winners are…</a:t>
              </a:r>
              <a:endParaRPr lang="en-US" sz="2800" dirty="0">
                <a:gradFill>
                  <a:gsLst>
                    <a:gs pos="21239">
                      <a:schemeClr val="bg1"/>
                    </a:gs>
                    <a:gs pos="82000">
                      <a:schemeClr val="bg1"/>
                    </a:gs>
                  </a:gsLst>
                  <a:lin ang="5400000" scaled="0"/>
                </a:gradFill>
                <a:latin typeface="Segoe UI"/>
                <a:cs typeface="Segoe UI"/>
              </a:endParaRPr>
            </a:p>
          </p:txBody>
        </p:sp>
        <p:cxnSp>
          <p:nvCxnSpPr>
            <p:cNvPr id="6" name="Straight Connector 5"/>
            <p:cNvCxnSpPr/>
            <p:nvPr/>
          </p:nvCxnSpPr>
          <p:spPr>
            <a:xfrm>
              <a:off x="403098" y="3348678"/>
              <a:ext cx="4686300" cy="0"/>
            </a:xfrm>
            <a:prstGeom prst="line">
              <a:avLst/>
            </a:prstGeom>
            <a:ln w="19050">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327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53729"/>
            <a:ext cx="12436475" cy="917933"/>
          </a:xfrm>
          <a:prstGeom prst="rect">
            <a:avLst/>
          </a:prstGeom>
          <a:solidFill>
            <a:schemeClr val="accent1">
              <a:alpha val="68000"/>
            </a:schemeClr>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ext Placeholder 1"/>
          <p:cNvSpPr>
            <a:spLocks noGrp="1"/>
          </p:cNvSpPr>
          <p:nvPr>
            <p:ph type="body" sz="quarter" idx="10"/>
          </p:nvPr>
        </p:nvSpPr>
        <p:spPr>
          <a:xfrm>
            <a:off x="274638" y="4834288"/>
            <a:ext cx="11887200" cy="889987"/>
          </a:xfrm>
        </p:spPr>
        <p:txBody>
          <a:bodyPr/>
          <a:lstStyle/>
          <a:p>
            <a:pPr marL="0" indent="0" algn="ctr">
              <a:buNone/>
            </a:pPr>
            <a:r>
              <a:rPr lang="en-US" sz="5000"/>
              <a:t>community@microsoft.com</a:t>
            </a:r>
          </a:p>
        </p:txBody>
      </p:sp>
      <p:pic>
        <p:nvPicPr>
          <p:cNvPr id="8" name="Picture 7"/>
          <p:cNvPicPr>
            <a:picLocks noChangeAspect="1"/>
          </p:cNvPicPr>
          <p:nvPr/>
        </p:nvPicPr>
        <p:blipFill>
          <a:blip r:embed="rId3"/>
          <a:stretch>
            <a:fillRect/>
          </a:stretch>
        </p:blipFill>
        <p:spPr>
          <a:xfrm>
            <a:off x="1700350" y="1393548"/>
            <a:ext cx="9138411" cy="2380126"/>
          </a:xfrm>
          <a:prstGeom prst="rect">
            <a:avLst/>
          </a:prstGeom>
        </p:spPr>
      </p:pic>
      <p:sp>
        <p:nvSpPr>
          <p:cNvPr id="11" name="TextBox 10"/>
          <p:cNvSpPr txBox="1"/>
          <p:nvPr/>
        </p:nvSpPr>
        <p:spPr>
          <a:xfrm>
            <a:off x="3583817" y="6488404"/>
            <a:ext cx="369332" cy="634020"/>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54662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9270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1D2B8-AFD9-4315-9E83-7ED0F858FA2B}"/>
              </a:ext>
            </a:extLst>
          </p:cNvPr>
          <p:cNvSpPr>
            <a:spLocks noGrp="1"/>
          </p:cNvSpPr>
          <p:nvPr>
            <p:ph type="title"/>
          </p:nvPr>
        </p:nvSpPr>
        <p:spPr/>
        <p:txBody>
          <a:bodyPr/>
          <a:lstStyle/>
          <a:p>
            <a:r>
              <a:rPr lang="en-US"/>
              <a:t>Prior to Event:</a:t>
            </a:r>
          </a:p>
        </p:txBody>
      </p:sp>
      <p:graphicFrame>
        <p:nvGraphicFramePr>
          <p:cNvPr id="5" name="Table 4">
            <a:extLst>
              <a:ext uri="{FF2B5EF4-FFF2-40B4-BE49-F238E27FC236}">
                <a16:creationId xmlns:a16="http://schemas.microsoft.com/office/drawing/2014/main" id="{04A23A96-AF08-4527-B14A-20132176AB00}"/>
              </a:ext>
            </a:extLst>
          </p:cNvPr>
          <p:cNvGraphicFramePr>
            <a:graphicFrameLocks noGrp="1"/>
          </p:cNvGraphicFramePr>
          <p:nvPr>
            <p:extLst>
              <p:ext uri="{D42A27DB-BD31-4B8C-83A1-F6EECF244321}">
                <p14:modId xmlns:p14="http://schemas.microsoft.com/office/powerpoint/2010/main" val="4294354164"/>
              </p:ext>
            </p:extLst>
          </p:nvPr>
        </p:nvGraphicFramePr>
        <p:xfrm>
          <a:off x="254334" y="1978894"/>
          <a:ext cx="3993380" cy="4114800"/>
        </p:xfrm>
        <a:graphic>
          <a:graphicData uri="http://schemas.openxmlformats.org/drawingml/2006/table">
            <a:tbl>
              <a:tblPr firstRow="1" bandRow="1">
                <a:tableStyleId>{2D5ABB26-0587-4C30-8999-92F81FD0307C}</a:tableStyleId>
              </a:tblPr>
              <a:tblGrid>
                <a:gridCol w="3993380">
                  <a:extLst>
                    <a:ext uri="{9D8B030D-6E8A-4147-A177-3AD203B41FA5}">
                      <a16:colId xmlns:a16="http://schemas.microsoft.com/office/drawing/2014/main" val="2250559490"/>
                    </a:ext>
                  </a:extLst>
                </a:gridCol>
              </a:tblGrid>
              <a:tr h="1188720">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t>Host or instructor signs into the Power BI Community</a:t>
                      </a:r>
                      <a:endParaRPr lang="en-US">
                        <a:solidFill>
                          <a:schemeClr val="accent2">
                            <a:lumMod val="75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519938"/>
                  </a:ext>
                </a:extLst>
              </a:tr>
              <a:tr h="613864">
                <a:tc>
                  <a:txBody>
                    <a:bodyPr/>
                    <a:lstStyle/>
                    <a:p>
                      <a:pPr lvl="0"/>
                      <a:r>
                        <a:rPr lang="en-US" dirty="0"/>
                        <a:t>2. </a:t>
                      </a:r>
                      <a:r>
                        <a:rPr lang="en-US" sz="1800" kern="1200" dirty="0">
                          <a:solidFill>
                            <a:schemeClr val="tx1"/>
                          </a:solidFill>
                          <a:effectLst/>
                          <a:latin typeface="+mn-lt"/>
                          <a:ea typeface="+mn-ea"/>
                          <a:cs typeface="+mn-cs"/>
                        </a:rPr>
                        <a:t>Navigate to:  </a:t>
                      </a:r>
                      <a:r>
                        <a:rPr lang="en-US" dirty="0">
                          <a:hlinkClick r:id="rId3"/>
                        </a:rPr>
                        <a:t>https://community.powerbi.com/t5/Instructor-Led-Training/bd-p/DIAD</a:t>
                      </a:r>
                      <a:endParaRPr lang="en-US" dirty="0"/>
                    </a:p>
                    <a:p>
                      <a:pPr lvl="0"/>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1005636"/>
                  </a:ext>
                </a:extLst>
              </a:tr>
              <a:tr h="605118">
                <a:tc>
                  <a:txBody>
                    <a:bodyPr/>
                    <a:lstStyle/>
                    <a:p>
                      <a:pPr lvl="0"/>
                      <a:r>
                        <a:rPr lang="en-US" dirty="0"/>
                        <a:t>3. </a:t>
                      </a:r>
                      <a:r>
                        <a:rPr lang="en-US" sz="1800" kern="1200" dirty="0">
                          <a:solidFill>
                            <a:schemeClr val="tx1"/>
                          </a:solidFill>
                          <a:effectLst/>
                          <a:latin typeface="+mn-lt"/>
                          <a:ea typeface="+mn-ea"/>
                          <a:cs typeface="+mn-cs"/>
                        </a:rPr>
                        <a:t>Create a </a:t>
                      </a:r>
                      <a:r>
                        <a:rPr lang="en-US" sz="1800" b="1" kern="1200" dirty="0">
                          <a:solidFill>
                            <a:schemeClr val="tx1"/>
                          </a:solidFill>
                          <a:effectLst/>
                          <a:latin typeface="+mn-lt"/>
                          <a:ea typeface="+mn-ea"/>
                          <a:cs typeface="+mn-cs"/>
                        </a:rPr>
                        <a:t>new*</a:t>
                      </a:r>
                      <a:r>
                        <a:rPr lang="en-US" sz="1800" kern="1200" dirty="0">
                          <a:solidFill>
                            <a:schemeClr val="tx1"/>
                          </a:solidFill>
                          <a:effectLst/>
                          <a:latin typeface="+mn-lt"/>
                          <a:ea typeface="+mn-ea"/>
                          <a:cs typeface="+mn-cs"/>
                        </a:rPr>
                        <a:t> message with your </a:t>
                      </a:r>
                      <a:r>
                        <a:rPr lang="en-US" sz="1800" b="1" i="1" kern="1200" dirty="0">
                          <a:solidFill>
                            <a:schemeClr val="tx1"/>
                          </a:solidFill>
                          <a:effectLst/>
                          <a:latin typeface="+mn-lt"/>
                          <a:ea typeface="+mn-ea"/>
                          <a:cs typeface="+mn-cs"/>
                        </a:rPr>
                        <a:t>event title </a:t>
                      </a:r>
                      <a:r>
                        <a:rPr lang="en-US" sz="1800" kern="1200" dirty="0">
                          <a:solidFill>
                            <a:schemeClr val="tx1"/>
                          </a:solidFill>
                          <a:effectLst/>
                          <a:latin typeface="+mn-lt"/>
                          <a:ea typeface="+mn-ea"/>
                          <a:cs typeface="+mn-cs"/>
                        </a:rPr>
                        <a:t>and </a:t>
                      </a:r>
                      <a:r>
                        <a:rPr lang="en-US" sz="1800" b="1" i="1" kern="1200" dirty="0">
                          <a:solidFill>
                            <a:schemeClr val="tx1"/>
                          </a:solidFill>
                          <a:effectLst/>
                          <a:latin typeface="+mn-lt"/>
                          <a:ea typeface="+mn-ea"/>
                          <a:cs typeface="+mn-cs"/>
                        </a:rPr>
                        <a:t>event date </a:t>
                      </a:r>
                      <a:r>
                        <a:rPr lang="en-US" sz="1800" kern="1200" dirty="0">
                          <a:solidFill>
                            <a:schemeClr val="tx1"/>
                          </a:solidFill>
                          <a:effectLst/>
                          <a:latin typeface="+mn-lt"/>
                          <a:ea typeface="+mn-ea"/>
                          <a:cs typeface="+mn-cs"/>
                        </a:rPr>
                        <a:t>as the subject.</a:t>
                      </a:r>
                    </a:p>
                    <a:p>
                      <a:pPr lvl="0"/>
                      <a:r>
                        <a:rPr lang="en-US" sz="1800" kern="1200" dirty="0">
                          <a:solidFill>
                            <a:schemeClr val="tx1"/>
                          </a:solidFill>
                          <a:effectLst/>
                          <a:latin typeface="+mn-lt"/>
                          <a:ea typeface="+mn-ea"/>
                          <a:cs typeface="+mn-cs"/>
                        </a:rPr>
                        <a:t>Add the body of the message as a description of the event</a:t>
                      </a:r>
                    </a:p>
                    <a:p>
                      <a:pPr marL="0" indent="0">
                        <a:buFont typeface="+mj-lt"/>
                        <a:buNone/>
                      </a:pPr>
                      <a:endParaRPr lang="en-US"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868807"/>
                  </a:ext>
                </a:extLst>
              </a:tr>
            </a:tbl>
          </a:graphicData>
        </a:graphic>
      </p:graphicFrame>
      <p:sp>
        <p:nvSpPr>
          <p:cNvPr id="10" name="TextBox 9">
            <a:extLst>
              <a:ext uri="{FF2B5EF4-FFF2-40B4-BE49-F238E27FC236}">
                <a16:creationId xmlns:a16="http://schemas.microsoft.com/office/drawing/2014/main" id="{E7411B9A-1B4E-4131-9B83-0C7C7D137D6A}"/>
              </a:ext>
            </a:extLst>
          </p:cNvPr>
          <p:cNvSpPr txBox="1"/>
          <p:nvPr/>
        </p:nvSpPr>
        <p:spPr>
          <a:xfrm>
            <a:off x="135484" y="6398655"/>
            <a:ext cx="10954337" cy="569684"/>
          </a:xfrm>
          <a:prstGeom prst="rect">
            <a:avLst/>
          </a:prstGeom>
          <a:noFill/>
        </p:spPr>
        <p:txBody>
          <a:bodyPr wrap="square" lIns="182880" tIns="146304" rIns="182880" bIns="146304" rtlCol="0">
            <a:noAutofit/>
          </a:bodyPr>
          <a:lstStyle/>
          <a:p>
            <a:r>
              <a:rPr lang="en-US" sz="1400">
                <a:gradFill>
                  <a:gsLst>
                    <a:gs pos="1250">
                      <a:schemeClr val="tx1"/>
                    </a:gs>
                    <a:gs pos="99000">
                      <a:schemeClr val="tx1"/>
                    </a:gs>
                  </a:gsLst>
                  <a:lin ang="5400000" scaled="0"/>
                </a:gradFill>
              </a:rPr>
              <a:t>*This provides a post for your students to search for in the community to qualify for swag! </a:t>
            </a:r>
          </a:p>
        </p:txBody>
      </p:sp>
      <p:pic>
        <p:nvPicPr>
          <p:cNvPr id="2" name="Picture 1">
            <a:extLst>
              <a:ext uri="{FF2B5EF4-FFF2-40B4-BE49-F238E27FC236}">
                <a16:creationId xmlns:a16="http://schemas.microsoft.com/office/drawing/2014/main" id="{ADA7D42A-D1B0-446F-BFD0-9BD19CB7AAF4}"/>
              </a:ext>
            </a:extLst>
          </p:cNvPr>
          <p:cNvPicPr>
            <a:picLocks noChangeAspect="1"/>
          </p:cNvPicPr>
          <p:nvPr/>
        </p:nvPicPr>
        <p:blipFill>
          <a:blip r:embed="rId4"/>
          <a:stretch>
            <a:fillRect/>
          </a:stretch>
        </p:blipFill>
        <p:spPr>
          <a:xfrm>
            <a:off x="4550212" y="1797919"/>
            <a:ext cx="7277100" cy="4295775"/>
          </a:xfrm>
          <a:prstGeom prst="rect">
            <a:avLst/>
          </a:prstGeom>
        </p:spPr>
      </p:pic>
      <p:sp>
        <p:nvSpPr>
          <p:cNvPr id="7" name="Rectangle 6">
            <a:extLst>
              <a:ext uri="{FF2B5EF4-FFF2-40B4-BE49-F238E27FC236}">
                <a16:creationId xmlns:a16="http://schemas.microsoft.com/office/drawing/2014/main" id="{42EDC153-7A27-466C-BB35-0C163402C803}"/>
              </a:ext>
            </a:extLst>
          </p:cNvPr>
          <p:cNvSpPr/>
          <p:nvPr/>
        </p:nvSpPr>
        <p:spPr>
          <a:xfrm>
            <a:off x="4247714" y="4619954"/>
            <a:ext cx="1970523" cy="569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solidFill>
              </a:rPr>
              <a:t>3</a:t>
            </a:r>
            <a:endParaRPr lang="en-US" b="1">
              <a:solidFill>
                <a:schemeClr val="tx1"/>
              </a:solidFill>
            </a:endParaRPr>
          </a:p>
        </p:txBody>
      </p:sp>
      <p:sp>
        <p:nvSpPr>
          <p:cNvPr id="4" name="Rectangle 3">
            <a:extLst>
              <a:ext uri="{FF2B5EF4-FFF2-40B4-BE49-F238E27FC236}">
                <a16:creationId xmlns:a16="http://schemas.microsoft.com/office/drawing/2014/main" id="{FCD08EAB-CB1A-4DFE-A82B-CF81334DFD5E}"/>
              </a:ext>
            </a:extLst>
          </p:cNvPr>
          <p:cNvSpPr/>
          <p:nvPr/>
        </p:nvSpPr>
        <p:spPr>
          <a:xfrm>
            <a:off x="172858" y="1317755"/>
            <a:ext cx="4156331" cy="400110"/>
          </a:xfrm>
          <a:prstGeom prst="rect">
            <a:avLst/>
          </a:prstGeom>
        </p:spPr>
        <p:txBody>
          <a:bodyPr wrap="none">
            <a:spAutoFit/>
          </a:bodyPr>
          <a:lstStyle/>
          <a:p>
            <a:r>
              <a:rPr lang="en-US" sz="2000" b="1"/>
              <a:t>Prepare for student participation</a:t>
            </a:r>
          </a:p>
        </p:txBody>
      </p:sp>
    </p:spTree>
    <p:extLst>
      <p:ext uri="{BB962C8B-B14F-4D97-AF65-F5344CB8AC3E}">
        <p14:creationId xmlns:p14="http://schemas.microsoft.com/office/powerpoint/2010/main" val="107960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25D2C3-266E-4B42-B570-1CADA54AAD2D}"/>
              </a:ext>
            </a:extLst>
          </p:cNvPr>
          <p:cNvPicPr>
            <a:picLocks noChangeAspect="1"/>
          </p:cNvPicPr>
          <p:nvPr/>
        </p:nvPicPr>
        <p:blipFill>
          <a:blip r:embed="rId3"/>
          <a:stretch>
            <a:fillRect/>
          </a:stretch>
        </p:blipFill>
        <p:spPr>
          <a:xfrm>
            <a:off x="4736210" y="1233196"/>
            <a:ext cx="1866900" cy="895350"/>
          </a:xfrm>
          <a:prstGeom prst="rect">
            <a:avLst/>
          </a:prstGeom>
        </p:spPr>
      </p:pic>
      <p:sp>
        <p:nvSpPr>
          <p:cNvPr id="3" name="Title 2">
            <a:extLst>
              <a:ext uri="{FF2B5EF4-FFF2-40B4-BE49-F238E27FC236}">
                <a16:creationId xmlns:a16="http://schemas.microsoft.com/office/drawing/2014/main" id="{1061D2B8-AFD9-4315-9E83-7ED0F858FA2B}"/>
              </a:ext>
            </a:extLst>
          </p:cNvPr>
          <p:cNvSpPr>
            <a:spLocks noGrp="1"/>
          </p:cNvSpPr>
          <p:nvPr>
            <p:ph type="title"/>
          </p:nvPr>
        </p:nvSpPr>
        <p:spPr/>
        <p:txBody>
          <a:bodyPr/>
          <a:lstStyle/>
          <a:p>
            <a:r>
              <a:rPr lang="en-US"/>
              <a:t>During Event:</a:t>
            </a:r>
          </a:p>
        </p:txBody>
      </p:sp>
      <p:graphicFrame>
        <p:nvGraphicFramePr>
          <p:cNvPr id="5" name="Table 4">
            <a:extLst>
              <a:ext uri="{FF2B5EF4-FFF2-40B4-BE49-F238E27FC236}">
                <a16:creationId xmlns:a16="http://schemas.microsoft.com/office/drawing/2014/main" id="{04A23A96-AF08-4527-B14A-20132176AB00}"/>
              </a:ext>
            </a:extLst>
          </p:cNvPr>
          <p:cNvGraphicFramePr>
            <a:graphicFrameLocks noGrp="1"/>
          </p:cNvGraphicFramePr>
          <p:nvPr>
            <p:extLst>
              <p:ext uri="{D42A27DB-BD31-4B8C-83A1-F6EECF244321}">
                <p14:modId xmlns:p14="http://schemas.microsoft.com/office/powerpoint/2010/main" val="2050482547"/>
              </p:ext>
            </p:extLst>
          </p:nvPr>
        </p:nvGraphicFramePr>
        <p:xfrm>
          <a:off x="254333" y="1823820"/>
          <a:ext cx="3993380" cy="5029200"/>
        </p:xfrm>
        <a:graphic>
          <a:graphicData uri="http://schemas.openxmlformats.org/drawingml/2006/table">
            <a:tbl>
              <a:tblPr firstRow="1" bandRow="1">
                <a:tableStyleId>{2D5ABB26-0587-4C30-8999-92F81FD0307C}</a:tableStyleId>
              </a:tblPr>
              <a:tblGrid>
                <a:gridCol w="3993380">
                  <a:extLst>
                    <a:ext uri="{9D8B030D-6E8A-4147-A177-3AD203B41FA5}">
                      <a16:colId xmlns:a16="http://schemas.microsoft.com/office/drawing/2014/main" val="2250559490"/>
                    </a:ext>
                  </a:extLst>
                </a:gridCol>
              </a:tblGrid>
              <a:tr h="1188720">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t>1.  During the "</a:t>
                      </a:r>
                      <a:r>
                        <a:rPr lang="en-US" err="1"/>
                        <a:t>Kudopalooza</a:t>
                      </a:r>
                      <a:r>
                        <a:rPr lang="en-US"/>
                        <a:t> Time" section of this deck (slides 14-15), have the students search for your post and then click the thumbs up button to kudo it.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519938"/>
                  </a:ext>
                </a:extLst>
              </a:tr>
              <a:tr h="613864">
                <a:tc>
                  <a:txBody>
                    <a:bodyPr/>
                    <a:lstStyle/>
                    <a:p>
                      <a:pPr marL="0" lvl="0" indent="0" algn="l" defTabSz="914400" eaLnBrk="1" fontAlgn="auto" latinLnBrk="0" hangingPunct="1">
                        <a:buClrTx/>
                        <a:buSzTx/>
                        <a:buFont typeface="+mj-lt"/>
                        <a:buNone/>
                        <a:tabLst/>
                        <a:defRPr/>
                      </a:pPr>
                      <a:r>
                        <a:rPr lang="en-US" sz="1800" b="0" i="0" u="none" strike="noStrike" noProof="0">
                          <a:solidFill>
                            <a:srgbClr val="FFFFFF"/>
                          </a:solidFill>
                          <a:latin typeface="Segoe UI"/>
                        </a:rPr>
                        <a:t>2.  On the post for this event, click on the kudo count to see who gave kudos to this post.</a:t>
                      </a:r>
                    </a:p>
                    <a:p>
                      <a:pPr marL="0" lvl="0" indent="0" algn="l" defTabSz="914400" eaLnBrk="1" fontAlgn="auto" latinLnBrk="0" hangingPunct="1">
                        <a:buClrTx/>
                        <a:buSzTx/>
                        <a:buFont typeface="+mj-lt"/>
                        <a:buNone/>
                        <a:tabLst/>
                        <a:defRPr/>
                      </a:pPr>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8328009"/>
                  </a:ext>
                </a:extLst>
              </a:tr>
              <a:tr h="613864">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t>3. You will see a list of those students who </a:t>
                      </a:r>
                      <a:r>
                        <a:rPr lang="en-US" err="1"/>
                        <a:t>kudoed</a:t>
                      </a:r>
                      <a:r>
                        <a:rPr lang="en-US"/>
                        <a:t> the message, ideally kudo count = total # students).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1005636"/>
                  </a:ext>
                </a:extLst>
              </a:tr>
              <a:tr h="605118">
                <a:tc>
                  <a:txBody>
                    <a:bodyPr/>
                    <a:lstStyle/>
                    <a:p>
                      <a:pPr marL="0" indent="0">
                        <a:buFont typeface="+mj-lt"/>
                        <a:buNone/>
                      </a:pPr>
                      <a:r>
                        <a:rPr lang="en-US"/>
                        <a:t>4. Select random numbers to choose swag winners.</a:t>
                      </a:r>
                    </a:p>
                    <a:p>
                      <a:pPr marL="0" indent="0">
                        <a:buFont typeface="+mj-lt"/>
                        <a:buNone/>
                      </a:pPr>
                      <a:endParaRPr lang="en-US" b="1"/>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868807"/>
                  </a:ext>
                </a:extLst>
              </a:tr>
            </a:tbl>
          </a:graphicData>
        </a:graphic>
      </p:graphicFrame>
      <p:sp>
        <p:nvSpPr>
          <p:cNvPr id="6" name="Rectangle 5">
            <a:extLst>
              <a:ext uri="{FF2B5EF4-FFF2-40B4-BE49-F238E27FC236}">
                <a16:creationId xmlns:a16="http://schemas.microsoft.com/office/drawing/2014/main" id="{A69FBB2E-5B83-433B-ABAC-E5F3B8C6E62B}"/>
              </a:ext>
            </a:extLst>
          </p:cNvPr>
          <p:cNvSpPr/>
          <p:nvPr/>
        </p:nvSpPr>
        <p:spPr>
          <a:xfrm>
            <a:off x="4247713" y="1525356"/>
            <a:ext cx="3288846" cy="3396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solidFill>
              </a:rPr>
              <a:t>2</a:t>
            </a:r>
            <a:endParaRPr lang="en-US" b="1">
              <a:solidFill>
                <a:schemeClr val="tx1"/>
              </a:solidFill>
            </a:endParaRPr>
          </a:p>
        </p:txBody>
      </p:sp>
      <p:sp>
        <p:nvSpPr>
          <p:cNvPr id="12" name="Arrow: Down 11">
            <a:extLst>
              <a:ext uri="{FF2B5EF4-FFF2-40B4-BE49-F238E27FC236}">
                <a16:creationId xmlns:a16="http://schemas.microsoft.com/office/drawing/2014/main" id="{2F108240-6969-4253-AB76-D675643C626D}"/>
              </a:ext>
            </a:extLst>
          </p:cNvPr>
          <p:cNvSpPr/>
          <p:nvPr/>
        </p:nvSpPr>
        <p:spPr bwMode="auto">
          <a:xfrm>
            <a:off x="5383137" y="1263819"/>
            <a:ext cx="141966" cy="167576"/>
          </a:xfrm>
          <a:prstGeom prst="down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4" name="Picture 13">
            <a:extLst>
              <a:ext uri="{FF2B5EF4-FFF2-40B4-BE49-F238E27FC236}">
                <a16:creationId xmlns:a16="http://schemas.microsoft.com/office/drawing/2014/main" id="{E596C7DF-FA85-4130-846A-042504E5A08F}"/>
              </a:ext>
            </a:extLst>
          </p:cNvPr>
          <p:cNvPicPr>
            <a:picLocks noChangeAspect="1"/>
          </p:cNvPicPr>
          <p:nvPr/>
        </p:nvPicPr>
        <p:blipFill>
          <a:blip r:embed="rId4"/>
          <a:stretch>
            <a:fillRect/>
          </a:stretch>
        </p:blipFill>
        <p:spPr>
          <a:xfrm>
            <a:off x="4640093" y="2406018"/>
            <a:ext cx="3448050" cy="390525"/>
          </a:xfrm>
          <a:prstGeom prst="rect">
            <a:avLst/>
          </a:prstGeom>
        </p:spPr>
      </p:pic>
      <p:pic>
        <p:nvPicPr>
          <p:cNvPr id="15" name="Picture 14">
            <a:extLst>
              <a:ext uri="{FF2B5EF4-FFF2-40B4-BE49-F238E27FC236}">
                <a16:creationId xmlns:a16="http://schemas.microsoft.com/office/drawing/2014/main" id="{9D0916EC-69EF-4ACE-AF94-8B4643B52D3F}"/>
              </a:ext>
            </a:extLst>
          </p:cNvPr>
          <p:cNvPicPr>
            <a:picLocks noChangeAspect="1"/>
          </p:cNvPicPr>
          <p:nvPr/>
        </p:nvPicPr>
        <p:blipFill>
          <a:blip r:embed="rId5"/>
          <a:stretch>
            <a:fillRect/>
          </a:stretch>
        </p:blipFill>
        <p:spPr>
          <a:xfrm>
            <a:off x="5729591" y="2790455"/>
            <a:ext cx="5360230" cy="4164218"/>
          </a:xfrm>
          <a:prstGeom prst="rect">
            <a:avLst/>
          </a:prstGeom>
        </p:spPr>
      </p:pic>
      <p:sp>
        <p:nvSpPr>
          <p:cNvPr id="7" name="Rectangle 6">
            <a:extLst>
              <a:ext uri="{FF2B5EF4-FFF2-40B4-BE49-F238E27FC236}">
                <a16:creationId xmlns:a16="http://schemas.microsoft.com/office/drawing/2014/main" id="{42EDC153-7A27-466C-BB35-0C163402C803}"/>
              </a:ext>
            </a:extLst>
          </p:cNvPr>
          <p:cNvSpPr/>
          <p:nvPr/>
        </p:nvSpPr>
        <p:spPr>
          <a:xfrm>
            <a:off x="4247713" y="2295043"/>
            <a:ext cx="3840430" cy="569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solidFill>
              </a:rPr>
              <a:t>3</a:t>
            </a:r>
            <a:endParaRPr lang="en-US" b="1">
              <a:solidFill>
                <a:schemeClr val="tx1"/>
              </a:solidFill>
            </a:endParaRPr>
          </a:p>
        </p:txBody>
      </p:sp>
      <p:sp>
        <p:nvSpPr>
          <p:cNvPr id="16" name="Rectangle 15">
            <a:extLst>
              <a:ext uri="{FF2B5EF4-FFF2-40B4-BE49-F238E27FC236}">
                <a16:creationId xmlns:a16="http://schemas.microsoft.com/office/drawing/2014/main" id="{9B9A8542-E018-454D-A907-BCDE969B9DA6}"/>
              </a:ext>
            </a:extLst>
          </p:cNvPr>
          <p:cNvSpPr/>
          <p:nvPr/>
        </p:nvSpPr>
        <p:spPr>
          <a:xfrm>
            <a:off x="274639" y="1326210"/>
            <a:ext cx="2065565" cy="400110"/>
          </a:xfrm>
          <a:prstGeom prst="rect">
            <a:avLst/>
          </a:prstGeom>
        </p:spPr>
        <p:txBody>
          <a:bodyPr wrap="none">
            <a:spAutoFit/>
          </a:bodyPr>
          <a:lstStyle/>
          <a:p>
            <a:r>
              <a:rPr lang="en-US" sz="2000" b="1"/>
              <a:t>Awarding Swag</a:t>
            </a:r>
          </a:p>
        </p:txBody>
      </p:sp>
      <p:pic>
        <p:nvPicPr>
          <p:cNvPr id="13" name="Picture 12">
            <a:extLst>
              <a:ext uri="{FF2B5EF4-FFF2-40B4-BE49-F238E27FC236}">
                <a16:creationId xmlns:a16="http://schemas.microsoft.com/office/drawing/2014/main" id="{4B78D95D-F3AD-47C1-A15B-509E1569D25E}"/>
              </a:ext>
            </a:extLst>
          </p:cNvPr>
          <p:cNvPicPr>
            <a:picLocks noChangeAspect="1"/>
          </p:cNvPicPr>
          <p:nvPr/>
        </p:nvPicPr>
        <p:blipFill>
          <a:blip r:embed="rId3"/>
          <a:stretch>
            <a:fillRect/>
          </a:stretch>
        </p:blipFill>
        <p:spPr>
          <a:xfrm>
            <a:off x="4736210" y="276563"/>
            <a:ext cx="1866900" cy="895350"/>
          </a:xfrm>
          <a:prstGeom prst="rect">
            <a:avLst/>
          </a:prstGeom>
        </p:spPr>
      </p:pic>
      <p:sp>
        <p:nvSpPr>
          <p:cNvPr id="17" name="Rectangle 16">
            <a:extLst>
              <a:ext uri="{FF2B5EF4-FFF2-40B4-BE49-F238E27FC236}">
                <a16:creationId xmlns:a16="http://schemas.microsoft.com/office/drawing/2014/main" id="{76C69E49-7EEF-4037-B939-EEADD7C08EF2}"/>
              </a:ext>
            </a:extLst>
          </p:cNvPr>
          <p:cNvSpPr/>
          <p:nvPr/>
        </p:nvSpPr>
        <p:spPr>
          <a:xfrm>
            <a:off x="4247713" y="568723"/>
            <a:ext cx="3288846" cy="3396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solidFill>
              </a:rPr>
              <a:t>1</a:t>
            </a:r>
            <a:endParaRPr lang="en-US" b="1">
              <a:solidFill>
                <a:schemeClr val="tx1"/>
              </a:solidFill>
            </a:endParaRPr>
          </a:p>
        </p:txBody>
      </p:sp>
      <p:sp>
        <p:nvSpPr>
          <p:cNvPr id="18" name="Arrow: Down 17">
            <a:extLst>
              <a:ext uri="{FF2B5EF4-FFF2-40B4-BE49-F238E27FC236}">
                <a16:creationId xmlns:a16="http://schemas.microsoft.com/office/drawing/2014/main" id="{2C9E171B-301B-4E5F-B6C2-44C5354203F2}"/>
              </a:ext>
            </a:extLst>
          </p:cNvPr>
          <p:cNvSpPr/>
          <p:nvPr/>
        </p:nvSpPr>
        <p:spPr bwMode="auto">
          <a:xfrm>
            <a:off x="4962353" y="307186"/>
            <a:ext cx="141966" cy="167576"/>
          </a:xfrm>
          <a:prstGeom prst="down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9" name="Rectangle 18">
            <a:extLst>
              <a:ext uri="{FF2B5EF4-FFF2-40B4-BE49-F238E27FC236}">
                <a16:creationId xmlns:a16="http://schemas.microsoft.com/office/drawing/2014/main" id="{D00D03B3-3233-4C67-A739-F025BB184B45}"/>
              </a:ext>
            </a:extLst>
          </p:cNvPr>
          <p:cNvSpPr/>
          <p:nvPr/>
        </p:nvSpPr>
        <p:spPr>
          <a:xfrm>
            <a:off x="4247713" y="3829376"/>
            <a:ext cx="1790778" cy="2812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solidFill>
              </a:rPr>
              <a:t>4</a:t>
            </a:r>
            <a:endParaRPr lang="en-US" b="1">
              <a:solidFill>
                <a:schemeClr val="tx1"/>
              </a:solidFill>
            </a:endParaRPr>
          </a:p>
        </p:txBody>
      </p:sp>
    </p:spTree>
    <p:extLst>
      <p:ext uri="{BB962C8B-B14F-4D97-AF65-F5344CB8AC3E}">
        <p14:creationId xmlns:p14="http://schemas.microsoft.com/office/powerpoint/2010/main" val="339984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53729"/>
            <a:ext cx="12436475" cy="917933"/>
          </a:xfrm>
          <a:prstGeom prst="rect">
            <a:avLst/>
          </a:prstGeom>
          <a:solidFill>
            <a:schemeClr val="accent1">
              <a:alpha val="68000"/>
            </a:schemeClr>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ext Placeholder 1"/>
          <p:cNvSpPr>
            <a:spLocks noGrp="1"/>
          </p:cNvSpPr>
          <p:nvPr>
            <p:ph type="body" sz="quarter" idx="10"/>
          </p:nvPr>
        </p:nvSpPr>
        <p:spPr>
          <a:xfrm>
            <a:off x="274638" y="4834288"/>
            <a:ext cx="11887200" cy="889987"/>
          </a:xfrm>
        </p:spPr>
        <p:txBody>
          <a:bodyPr/>
          <a:lstStyle/>
          <a:p>
            <a:pPr marL="0" indent="0" algn="ctr">
              <a:buNone/>
            </a:pPr>
            <a:r>
              <a:rPr lang="en-US" sz="5000"/>
              <a:t>Be part of the community!</a:t>
            </a:r>
          </a:p>
        </p:txBody>
      </p:sp>
      <p:pic>
        <p:nvPicPr>
          <p:cNvPr id="8" name="Picture 7"/>
          <p:cNvPicPr>
            <a:picLocks noChangeAspect="1"/>
          </p:cNvPicPr>
          <p:nvPr/>
        </p:nvPicPr>
        <p:blipFill>
          <a:blip r:embed="rId3"/>
          <a:stretch>
            <a:fillRect/>
          </a:stretch>
        </p:blipFill>
        <p:spPr>
          <a:xfrm>
            <a:off x="1700350" y="1393548"/>
            <a:ext cx="9138411" cy="2380126"/>
          </a:xfrm>
          <a:prstGeom prst="rect">
            <a:avLst/>
          </a:prstGeom>
        </p:spPr>
      </p:pic>
      <p:sp>
        <p:nvSpPr>
          <p:cNvPr id="11" name="TextBox 10"/>
          <p:cNvSpPr txBox="1"/>
          <p:nvPr/>
        </p:nvSpPr>
        <p:spPr>
          <a:xfrm>
            <a:off x="3583817" y="6488404"/>
            <a:ext cx="369332" cy="634020"/>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10" name="Picture 9">
            <a:extLst>
              <a:ext uri="{FF2B5EF4-FFF2-40B4-BE49-F238E27FC236}">
                <a16:creationId xmlns:a16="http://schemas.microsoft.com/office/drawing/2014/main" id="{D8CD91EA-B919-4D68-A03C-96F50313F271}"/>
              </a:ext>
            </a:extLst>
          </p:cNvPr>
          <p:cNvPicPr>
            <a:picLocks noChangeAspect="1"/>
          </p:cNvPicPr>
          <p:nvPr/>
        </p:nvPicPr>
        <p:blipFill>
          <a:blip r:embed="rId4"/>
          <a:stretch>
            <a:fillRect/>
          </a:stretch>
        </p:blipFill>
        <p:spPr bwMode="black">
          <a:xfrm>
            <a:off x="457200" y="6215283"/>
            <a:ext cx="1483418" cy="310896"/>
          </a:xfrm>
          <a:prstGeom prst="rect">
            <a:avLst/>
          </a:prstGeom>
        </p:spPr>
      </p:pic>
      <p:sp>
        <p:nvSpPr>
          <p:cNvPr id="12" name="Footer Placeholder 3">
            <a:extLst>
              <a:ext uri="{FF2B5EF4-FFF2-40B4-BE49-F238E27FC236}">
                <a16:creationId xmlns:a16="http://schemas.microsoft.com/office/drawing/2014/main" id="{800BC4C7-67A3-46E0-927C-B88C94CC5A2E}"/>
              </a:ext>
            </a:extLst>
          </p:cNvPr>
          <p:cNvSpPr txBox="1">
            <a:spLocks/>
          </p:cNvSpPr>
          <p:nvPr/>
        </p:nvSpPr>
        <p:spPr>
          <a:xfrm>
            <a:off x="8597451" y="6116929"/>
            <a:ext cx="3564387" cy="371475"/>
          </a:xfrm>
          <a:prstGeom prst="rect">
            <a:avLst/>
          </a:prstGeom>
        </p:spPr>
        <p:txBody>
          <a:bodyPr vert="horz" lIns="91440" tIns="45720" rIns="91440" bIns="45720" rtlCol="0" anchor="ctr"/>
          <a:lstStyle>
            <a:defPPr>
              <a:defRPr lang="en-US"/>
            </a:defPPr>
            <a:lvl1pPr marL="0" algn="ct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1800"/>
              <a:t>community@Microsoft.com</a:t>
            </a:r>
          </a:p>
        </p:txBody>
      </p:sp>
    </p:spTree>
    <p:extLst>
      <p:ext uri="{BB962C8B-B14F-4D97-AF65-F5344CB8AC3E}">
        <p14:creationId xmlns:p14="http://schemas.microsoft.com/office/powerpoint/2010/main" val="1914807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450983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0C0A06-3472-465E-B7F5-DBA41B9DD6CB}"/>
              </a:ext>
            </a:extLst>
          </p:cNvPr>
          <p:cNvSpPr>
            <a:spLocks noGrp="1"/>
          </p:cNvSpPr>
          <p:nvPr>
            <p:ph type="title"/>
          </p:nvPr>
        </p:nvSpPr>
        <p:spPr>
          <a:xfrm>
            <a:off x="234032" y="-1"/>
            <a:ext cx="4666705" cy="2476307"/>
          </a:xfrm>
        </p:spPr>
        <p:txBody>
          <a:bodyPr/>
          <a:lstStyle/>
          <a:p>
            <a:r>
              <a:rPr lang="en-US" sz="5399" dirty="0"/>
              <a:t>Business Applications Communities</a:t>
            </a:r>
          </a:p>
        </p:txBody>
      </p:sp>
      <p:sp>
        <p:nvSpPr>
          <p:cNvPr id="7" name="Text Placeholder 2">
            <a:extLst>
              <a:ext uri="{FF2B5EF4-FFF2-40B4-BE49-F238E27FC236}">
                <a16:creationId xmlns:a16="http://schemas.microsoft.com/office/drawing/2014/main" id="{467B754D-D038-4A08-827D-D600A19C867E}"/>
              </a:ext>
            </a:extLst>
          </p:cNvPr>
          <p:cNvSpPr txBox="1">
            <a:spLocks/>
          </p:cNvSpPr>
          <p:nvPr/>
        </p:nvSpPr>
        <p:spPr>
          <a:xfrm>
            <a:off x="955887" y="2591018"/>
            <a:ext cx="2322685" cy="3153106"/>
          </a:xfrm>
          <a:prstGeom prst="rect">
            <a:avLst/>
          </a:prstGeom>
        </p:spPr>
        <p:txBody>
          <a:bodyPr anchor="t"/>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754" b="1" i="1">
                <a:solidFill>
                  <a:schemeClr val="tx2"/>
                </a:solidFill>
                <a:cs typeface="Segoe UI Semilight"/>
              </a:rPr>
              <a:t>Learn</a:t>
            </a:r>
            <a:endParaRPr lang="en-US" sz="2754" i="1">
              <a:solidFill>
                <a:schemeClr val="tx2"/>
              </a:solidFill>
              <a:cs typeface="Segoe UI Semilight"/>
            </a:endParaRPr>
          </a:p>
          <a:p>
            <a:pPr marL="0" indent="0" algn="ctr">
              <a:buNone/>
            </a:pPr>
            <a:endParaRPr lang="en-US" sz="2754" b="1" i="1">
              <a:cs typeface="Segoe UI Semilight" panose="020B0402040204020203" pitchFamily="34" charset="0"/>
            </a:endParaRPr>
          </a:p>
          <a:p>
            <a:pPr marL="0" indent="0" algn="ctr">
              <a:buNone/>
            </a:pPr>
            <a:r>
              <a:rPr lang="en-US" sz="2754" b="1" i="1">
                <a:solidFill>
                  <a:schemeClr val="tx2"/>
                </a:solidFill>
                <a:cs typeface="Segoe UI Semilight"/>
              </a:rPr>
              <a:t>Connect</a:t>
            </a:r>
          </a:p>
          <a:p>
            <a:pPr marL="0" indent="0" algn="ctr">
              <a:buNone/>
            </a:pPr>
            <a:br>
              <a:rPr lang="en-US" sz="2754" b="1" i="1">
                <a:cs typeface="Segoe UI Semilight" panose="020B0402040204020203" pitchFamily="34" charset="0"/>
              </a:rPr>
            </a:br>
            <a:r>
              <a:rPr lang="en-US" sz="2754" b="1" i="1">
                <a:solidFill>
                  <a:schemeClr val="tx2"/>
                </a:solidFill>
                <a:cs typeface="Segoe UI Semilight"/>
              </a:rPr>
              <a:t>Share</a:t>
            </a:r>
            <a:endParaRPr lang="en-US" sz="4080">
              <a:solidFill>
                <a:schemeClr val="tx2"/>
              </a:solidFill>
            </a:endParaRPr>
          </a:p>
          <a:p>
            <a:pPr marL="0" indent="0" algn="ctr">
              <a:buNone/>
            </a:pPr>
            <a:endParaRPr lang="en-US" sz="2754" b="1" i="1">
              <a:solidFill>
                <a:schemeClr val="tx2"/>
              </a:solidFill>
              <a:cs typeface="Segoe UI Semilight"/>
            </a:endParaRPr>
          </a:p>
          <a:p>
            <a:pPr marL="0" indent="0" algn="ctr">
              <a:buNone/>
            </a:pPr>
            <a:r>
              <a:rPr lang="en-US" sz="2754" b="1" i="1">
                <a:solidFill>
                  <a:schemeClr val="tx2"/>
                </a:solidFill>
                <a:cs typeface="Segoe UI Semilight"/>
              </a:rPr>
              <a:t>Inspire</a:t>
            </a:r>
          </a:p>
        </p:txBody>
      </p:sp>
      <p:pic>
        <p:nvPicPr>
          <p:cNvPr id="8" name="Picture 7">
            <a:extLst>
              <a:ext uri="{FF2B5EF4-FFF2-40B4-BE49-F238E27FC236}">
                <a16:creationId xmlns:a16="http://schemas.microsoft.com/office/drawing/2014/main" id="{837D06A6-7008-450D-B12A-D2D740410D97}"/>
              </a:ext>
            </a:extLst>
          </p:cNvPr>
          <p:cNvPicPr>
            <a:picLocks noChangeAspect="1"/>
          </p:cNvPicPr>
          <p:nvPr/>
        </p:nvPicPr>
        <p:blipFill>
          <a:blip r:embed="rId3"/>
          <a:stretch>
            <a:fillRect/>
          </a:stretch>
        </p:blipFill>
        <p:spPr>
          <a:xfrm>
            <a:off x="5091319" y="1321188"/>
            <a:ext cx="7111123" cy="4733897"/>
          </a:xfrm>
          <a:prstGeom prst="rect">
            <a:avLst/>
          </a:prstGeom>
        </p:spPr>
      </p:pic>
      <p:grpSp>
        <p:nvGrpSpPr>
          <p:cNvPr id="2" name="Group 1">
            <a:extLst>
              <a:ext uri="{FF2B5EF4-FFF2-40B4-BE49-F238E27FC236}">
                <a16:creationId xmlns:a16="http://schemas.microsoft.com/office/drawing/2014/main" id="{42EB5A6D-94D9-4FB6-B807-A6B1E4F7629C}"/>
              </a:ext>
            </a:extLst>
          </p:cNvPr>
          <p:cNvGrpSpPr/>
          <p:nvPr/>
        </p:nvGrpSpPr>
        <p:grpSpPr>
          <a:xfrm>
            <a:off x="7664452" y="110005"/>
            <a:ext cx="4537990" cy="829435"/>
            <a:chOff x="6438802" y="311710"/>
            <a:chExt cx="5097212" cy="931647"/>
          </a:xfrm>
        </p:grpSpPr>
        <p:pic>
          <p:nvPicPr>
            <p:cNvPr id="9" name="Picture 3">
              <a:extLst>
                <a:ext uri="{FF2B5EF4-FFF2-40B4-BE49-F238E27FC236}">
                  <a16:creationId xmlns:a16="http://schemas.microsoft.com/office/drawing/2014/main" id="{7CE6D4D2-9E06-4A22-836C-E395DA5522DB}"/>
                </a:ext>
              </a:extLst>
            </p:cNvPr>
            <p:cNvPicPr>
              <a:picLocks noChangeAspect="1"/>
            </p:cNvPicPr>
            <p:nvPr/>
          </p:nvPicPr>
          <p:blipFill>
            <a:blip r:embed="rId4"/>
            <a:stretch>
              <a:fillRect/>
            </a:stretch>
          </p:blipFill>
          <p:spPr>
            <a:xfrm>
              <a:off x="6438802" y="314970"/>
              <a:ext cx="1183458" cy="928387"/>
            </a:xfrm>
            <a:prstGeom prst="rect">
              <a:avLst/>
            </a:prstGeom>
          </p:spPr>
        </p:pic>
        <p:pic>
          <p:nvPicPr>
            <p:cNvPr id="10" name="Picture 10" descr="A close up of a logo&#10;&#10;Description generated with high confidence">
              <a:extLst>
                <a:ext uri="{FF2B5EF4-FFF2-40B4-BE49-F238E27FC236}">
                  <a16:creationId xmlns:a16="http://schemas.microsoft.com/office/drawing/2014/main" id="{6D60A861-B09A-4E32-AC3F-3605A7FCE00D}"/>
                </a:ext>
              </a:extLst>
            </p:cNvPr>
            <p:cNvPicPr>
              <a:picLocks noChangeAspect="1"/>
            </p:cNvPicPr>
            <p:nvPr/>
          </p:nvPicPr>
          <p:blipFill>
            <a:blip r:embed="rId5"/>
            <a:stretch>
              <a:fillRect/>
            </a:stretch>
          </p:blipFill>
          <p:spPr>
            <a:xfrm>
              <a:off x="7890721" y="311710"/>
              <a:ext cx="1188355" cy="923948"/>
            </a:xfrm>
            <a:prstGeom prst="rect">
              <a:avLst/>
            </a:prstGeom>
          </p:spPr>
        </p:pic>
        <p:pic>
          <p:nvPicPr>
            <p:cNvPr id="11" name="Picture 19">
              <a:extLst>
                <a:ext uri="{FF2B5EF4-FFF2-40B4-BE49-F238E27FC236}">
                  <a16:creationId xmlns:a16="http://schemas.microsoft.com/office/drawing/2014/main" id="{F72A985C-8B92-44A7-8138-89483578B052}"/>
                </a:ext>
              </a:extLst>
            </p:cNvPr>
            <p:cNvPicPr>
              <a:picLocks noChangeAspect="1"/>
            </p:cNvPicPr>
            <p:nvPr/>
          </p:nvPicPr>
          <p:blipFill>
            <a:blip r:embed="rId6"/>
            <a:stretch>
              <a:fillRect/>
            </a:stretch>
          </p:blipFill>
          <p:spPr>
            <a:xfrm>
              <a:off x="9297342" y="322531"/>
              <a:ext cx="1161992" cy="912978"/>
            </a:xfrm>
            <a:prstGeom prst="rect">
              <a:avLst/>
            </a:prstGeom>
          </p:spPr>
        </p:pic>
        <p:pic>
          <p:nvPicPr>
            <p:cNvPr id="12" name="Picture 21">
              <a:extLst>
                <a:ext uri="{FF2B5EF4-FFF2-40B4-BE49-F238E27FC236}">
                  <a16:creationId xmlns:a16="http://schemas.microsoft.com/office/drawing/2014/main" id="{3DC321A1-8189-4B23-B1EC-08E6E72ABEF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708495" y="373110"/>
              <a:ext cx="827519" cy="822593"/>
            </a:xfrm>
            <a:prstGeom prst="rect">
              <a:avLst/>
            </a:prstGeom>
          </p:spPr>
        </p:pic>
      </p:grpSp>
    </p:spTree>
    <p:extLst>
      <p:ext uri="{BB962C8B-B14F-4D97-AF65-F5344CB8AC3E}">
        <p14:creationId xmlns:p14="http://schemas.microsoft.com/office/powerpoint/2010/main" val="39026408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communities?</a:t>
            </a:r>
          </a:p>
        </p:txBody>
      </p:sp>
      <p:sp>
        <p:nvSpPr>
          <p:cNvPr id="3" name="Text Placeholder 2"/>
          <p:cNvSpPr>
            <a:spLocks noGrp="1"/>
          </p:cNvSpPr>
          <p:nvPr>
            <p:ph type="body" sz="quarter" idx="10"/>
          </p:nvPr>
        </p:nvSpPr>
        <p:spPr>
          <a:xfrm>
            <a:off x="186584" y="2916862"/>
            <a:ext cx="6989762" cy="3564053"/>
          </a:xfrm>
        </p:spPr>
        <p:txBody>
          <a:bodyPr/>
          <a:lstStyle/>
          <a:p>
            <a:r>
              <a:rPr lang="en-US" dirty="0"/>
              <a:t>Communities let you:</a:t>
            </a:r>
          </a:p>
          <a:p>
            <a:pPr marL="342900" lvl="1" indent="-342900">
              <a:buFont typeface="Arial" panose="020B0604020202020204" pitchFamily="34" charset="0"/>
              <a:buChar char="•"/>
            </a:pPr>
            <a:r>
              <a:rPr lang="en-US" sz="2400" dirty="0">
                <a:solidFill>
                  <a:schemeClr val="accent6"/>
                </a:solidFill>
              </a:rPr>
              <a:t>Find answers faster: </a:t>
            </a:r>
            <a:r>
              <a:rPr lang="en-US" sz="1800" dirty="0"/>
              <a:t>Tap into our communities to see who can answer your questions or to show you where to look.</a:t>
            </a:r>
          </a:p>
          <a:p>
            <a:pPr marL="342900" lvl="1" indent="-342900">
              <a:buFont typeface="Arial" panose="020B0604020202020204" pitchFamily="34" charset="0"/>
              <a:buChar char="•"/>
            </a:pPr>
            <a:endParaRPr lang="en-US" sz="1800" dirty="0"/>
          </a:p>
          <a:p>
            <a:pPr marL="342900" lvl="1" indent="-342900">
              <a:buFont typeface="Arial" panose="020B0604020202020204" pitchFamily="34" charset="0"/>
              <a:buChar char="•"/>
            </a:pPr>
            <a:r>
              <a:rPr lang="en-US" sz="2400" dirty="0">
                <a:solidFill>
                  <a:schemeClr val="accent6"/>
                </a:solidFill>
              </a:rPr>
              <a:t>Brainstorm with anyone in the community: </a:t>
            </a:r>
            <a:r>
              <a:rPr lang="en-US" sz="1800" dirty="0"/>
              <a:t>Find inspiration to try something new from another community member</a:t>
            </a:r>
          </a:p>
          <a:p>
            <a:pPr marL="342900" lvl="1" indent="-342900">
              <a:buFont typeface="Arial" panose="020B0604020202020204" pitchFamily="34" charset="0"/>
              <a:buChar char="•"/>
            </a:pPr>
            <a:endParaRPr lang="en-US" sz="1800" dirty="0"/>
          </a:p>
          <a:p>
            <a:pPr marL="342900" lvl="1" indent="-342900">
              <a:buFont typeface="Arial" panose="020B0604020202020204" pitchFamily="34" charset="0"/>
              <a:buChar char="•"/>
            </a:pPr>
            <a:r>
              <a:rPr lang="en-US" sz="2400" dirty="0">
                <a:solidFill>
                  <a:schemeClr val="accent6"/>
                </a:solidFill>
              </a:rPr>
              <a:t>Learn from others: </a:t>
            </a:r>
            <a:r>
              <a:rPr lang="en-US" sz="1800" dirty="0"/>
              <a:t>Participate and help build a pool of knowledge that’s accessible by members at any time!</a:t>
            </a:r>
            <a:endParaRPr lang="en-US" sz="2400" dirty="0"/>
          </a:p>
        </p:txBody>
      </p:sp>
      <p:grpSp>
        <p:nvGrpSpPr>
          <p:cNvPr id="4" name="Group 3">
            <a:extLst>
              <a:ext uri="{FF2B5EF4-FFF2-40B4-BE49-F238E27FC236}">
                <a16:creationId xmlns:a16="http://schemas.microsoft.com/office/drawing/2014/main" id="{6220F607-CEED-48CD-8C50-FEB5FC35F81A}"/>
              </a:ext>
            </a:extLst>
          </p:cNvPr>
          <p:cNvGrpSpPr/>
          <p:nvPr/>
        </p:nvGrpSpPr>
        <p:grpSpPr>
          <a:xfrm>
            <a:off x="8185891" y="1062249"/>
            <a:ext cx="2709333" cy="2709333"/>
            <a:chOff x="2709333" y="0"/>
            <a:chExt cx="2709333" cy="2709333"/>
          </a:xfrm>
        </p:grpSpPr>
        <p:sp>
          <p:nvSpPr>
            <p:cNvPr id="14" name="Isosceles Triangle 13">
              <a:extLst>
                <a:ext uri="{FF2B5EF4-FFF2-40B4-BE49-F238E27FC236}">
                  <a16:creationId xmlns:a16="http://schemas.microsoft.com/office/drawing/2014/main" id="{F5865D82-C70F-44DB-9C71-57AE1E9EDB96}"/>
                </a:ext>
              </a:extLst>
            </p:cNvPr>
            <p:cNvSpPr/>
            <p:nvPr/>
          </p:nvSpPr>
          <p:spPr>
            <a:xfrm>
              <a:off x="2709333" y="0"/>
              <a:ext cx="2709333" cy="2709333"/>
            </a:xfrm>
            <a:prstGeom prst="triangl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Isosceles Triangle 4">
              <a:extLst>
                <a:ext uri="{FF2B5EF4-FFF2-40B4-BE49-F238E27FC236}">
                  <a16:creationId xmlns:a16="http://schemas.microsoft.com/office/drawing/2014/main" id="{9D37817D-7E16-4759-BFAF-5453DFE37E0A}"/>
                </a:ext>
              </a:extLst>
            </p:cNvPr>
            <p:cNvSpPr txBox="1"/>
            <p:nvPr/>
          </p:nvSpPr>
          <p:spPr>
            <a:xfrm>
              <a:off x="3386666" y="1354667"/>
              <a:ext cx="1354667" cy="13546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Peer to Peer Support</a:t>
              </a:r>
            </a:p>
          </p:txBody>
        </p:sp>
      </p:grpSp>
      <p:grpSp>
        <p:nvGrpSpPr>
          <p:cNvPr id="5" name="Group 4">
            <a:extLst>
              <a:ext uri="{FF2B5EF4-FFF2-40B4-BE49-F238E27FC236}">
                <a16:creationId xmlns:a16="http://schemas.microsoft.com/office/drawing/2014/main" id="{5E3E3144-B102-4809-BD63-F61B01647062}"/>
              </a:ext>
            </a:extLst>
          </p:cNvPr>
          <p:cNvGrpSpPr/>
          <p:nvPr/>
        </p:nvGrpSpPr>
        <p:grpSpPr>
          <a:xfrm>
            <a:off x="6831224" y="3771582"/>
            <a:ext cx="2709333" cy="2709333"/>
            <a:chOff x="1354666" y="2709333"/>
            <a:chExt cx="2709333" cy="2709333"/>
          </a:xfrm>
        </p:grpSpPr>
        <p:sp>
          <p:nvSpPr>
            <p:cNvPr id="12" name="Isosceles Triangle 11">
              <a:extLst>
                <a:ext uri="{FF2B5EF4-FFF2-40B4-BE49-F238E27FC236}">
                  <a16:creationId xmlns:a16="http://schemas.microsoft.com/office/drawing/2014/main" id="{446E0C1D-7D2B-43BF-8FE2-A71ACBBFC0C4}"/>
                </a:ext>
              </a:extLst>
            </p:cNvPr>
            <p:cNvSpPr/>
            <p:nvPr/>
          </p:nvSpPr>
          <p:spPr>
            <a:xfrm>
              <a:off x="1354666" y="2709333"/>
              <a:ext cx="2709333" cy="2709333"/>
            </a:xfrm>
            <a:prstGeom prst="triangl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Isosceles Triangle 6">
              <a:extLst>
                <a:ext uri="{FF2B5EF4-FFF2-40B4-BE49-F238E27FC236}">
                  <a16:creationId xmlns:a16="http://schemas.microsoft.com/office/drawing/2014/main" id="{2F75B516-3F90-4A77-AB28-BEBD53C92F98}"/>
                </a:ext>
              </a:extLst>
            </p:cNvPr>
            <p:cNvSpPr txBox="1"/>
            <p:nvPr/>
          </p:nvSpPr>
          <p:spPr>
            <a:xfrm>
              <a:off x="2031999" y="4064000"/>
              <a:ext cx="1354667" cy="13546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Product Showcase</a:t>
              </a:r>
            </a:p>
          </p:txBody>
        </p:sp>
      </p:grpSp>
      <p:grpSp>
        <p:nvGrpSpPr>
          <p:cNvPr id="6" name="Group 5">
            <a:extLst>
              <a:ext uri="{FF2B5EF4-FFF2-40B4-BE49-F238E27FC236}">
                <a16:creationId xmlns:a16="http://schemas.microsoft.com/office/drawing/2014/main" id="{FA15DD33-CC52-4683-8A54-46EFB97AD693}"/>
              </a:ext>
            </a:extLst>
          </p:cNvPr>
          <p:cNvGrpSpPr/>
          <p:nvPr/>
        </p:nvGrpSpPr>
        <p:grpSpPr>
          <a:xfrm>
            <a:off x="8185891" y="3771582"/>
            <a:ext cx="2709333" cy="2709333"/>
            <a:chOff x="2709333" y="2709333"/>
            <a:chExt cx="2709333" cy="2709333"/>
          </a:xfrm>
        </p:grpSpPr>
        <p:sp>
          <p:nvSpPr>
            <p:cNvPr id="10" name="Isosceles Triangle 9">
              <a:extLst>
                <a:ext uri="{FF2B5EF4-FFF2-40B4-BE49-F238E27FC236}">
                  <a16:creationId xmlns:a16="http://schemas.microsoft.com/office/drawing/2014/main" id="{4DCF8066-D898-4C30-8B63-F07B443748C5}"/>
                </a:ext>
              </a:extLst>
            </p:cNvPr>
            <p:cNvSpPr/>
            <p:nvPr/>
          </p:nvSpPr>
          <p:spPr>
            <a:xfrm rot="10800000">
              <a:off x="2709333" y="2709333"/>
              <a:ext cx="2709333" cy="2709333"/>
            </a:xfrm>
            <a:prstGeom prst="triangl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Isosceles Triangle 8">
              <a:extLst>
                <a:ext uri="{FF2B5EF4-FFF2-40B4-BE49-F238E27FC236}">
                  <a16:creationId xmlns:a16="http://schemas.microsoft.com/office/drawing/2014/main" id="{EA99CD2A-7DF3-41FA-B385-526D7DFB5C76}"/>
                </a:ext>
              </a:extLst>
            </p:cNvPr>
            <p:cNvSpPr txBox="1"/>
            <p:nvPr/>
          </p:nvSpPr>
          <p:spPr>
            <a:xfrm rot="21600000">
              <a:off x="3386666" y="2709333"/>
              <a:ext cx="1354667" cy="13546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Recognition</a:t>
              </a:r>
            </a:p>
          </p:txBody>
        </p:sp>
      </p:grpSp>
      <p:grpSp>
        <p:nvGrpSpPr>
          <p:cNvPr id="7" name="Group 6">
            <a:extLst>
              <a:ext uri="{FF2B5EF4-FFF2-40B4-BE49-F238E27FC236}">
                <a16:creationId xmlns:a16="http://schemas.microsoft.com/office/drawing/2014/main" id="{4EBD5464-3E4C-4491-B8C5-329D32BA84CE}"/>
              </a:ext>
            </a:extLst>
          </p:cNvPr>
          <p:cNvGrpSpPr/>
          <p:nvPr/>
        </p:nvGrpSpPr>
        <p:grpSpPr>
          <a:xfrm>
            <a:off x="9540558" y="3771582"/>
            <a:ext cx="2709333" cy="2709333"/>
            <a:chOff x="4064000" y="2709333"/>
            <a:chExt cx="2709333" cy="2709333"/>
          </a:xfrm>
        </p:grpSpPr>
        <p:sp>
          <p:nvSpPr>
            <p:cNvPr id="8" name="Isosceles Triangle 7">
              <a:extLst>
                <a:ext uri="{FF2B5EF4-FFF2-40B4-BE49-F238E27FC236}">
                  <a16:creationId xmlns:a16="http://schemas.microsoft.com/office/drawing/2014/main" id="{C4D7B69E-2DE2-4892-BEB1-DE6D0453BC99}"/>
                </a:ext>
              </a:extLst>
            </p:cNvPr>
            <p:cNvSpPr/>
            <p:nvPr/>
          </p:nvSpPr>
          <p:spPr>
            <a:xfrm>
              <a:off x="4064000" y="2709333"/>
              <a:ext cx="2709333" cy="2709333"/>
            </a:xfrm>
            <a:prstGeom prst="triangl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Isosceles Triangle 10">
              <a:extLst>
                <a:ext uri="{FF2B5EF4-FFF2-40B4-BE49-F238E27FC236}">
                  <a16:creationId xmlns:a16="http://schemas.microsoft.com/office/drawing/2014/main" id="{95958531-1D35-4961-9CDB-798D93121132}"/>
                </a:ext>
              </a:extLst>
            </p:cNvPr>
            <p:cNvSpPr txBox="1"/>
            <p:nvPr/>
          </p:nvSpPr>
          <p:spPr>
            <a:xfrm>
              <a:off x="4741333" y="4064000"/>
              <a:ext cx="1354667" cy="13546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Networking</a:t>
              </a:r>
            </a:p>
          </p:txBody>
        </p:sp>
      </p:grpSp>
      <p:sp>
        <p:nvSpPr>
          <p:cNvPr id="17" name="Rectangle 16">
            <a:extLst>
              <a:ext uri="{FF2B5EF4-FFF2-40B4-BE49-F238E27FC236}">
                <a16:creationId xmlns:a16="http://schemas.microsoft.com/office/drawing/2014/main" id="{EF74FBC9-A08C-4E3B-9950-F7D8A44A3E95}"/>
              </a:ext>
            </a:extLst>
          </p:cNvPr>
          <p:cNvSpPr/>
          <p:nvPr/>
        </p:nvSpPr>
        <p:spPr>
          <a:xfrm>
            <a:off x="274636" y="1212849"/>
            <a:ext cx="8686483" cy="1569660"/>
          </a:xfrm>
          <a:prstGeom prst="rect">
            <a:avLst/>
          </a:prstGeom>
        </p:spPr>
        <p:txBody>
          <a:bodyPr wrap="square">
            <a:spAutoFit/>
          </a:bodyPr>
          <a:lstStyle/>
          <a:p>
            <a:r>
              <a:rPr lang="en-US" sz="2400" dirty="0">
                <a:gradFill>
                  <a:gsLst>
                    <a:gs pos="1250">
                      <a:schemeClr val="tx1"/>
                    </a:gs>
                    <a:gs pos="100000">
                      <a:schemeClr val="tx1"/>
                    </a:gs>
                  </a:gsLst>
                  <a:lin ang="5400000" scaled="0"/>
                </a:gradFill>
              </a:rPr>
              <a:t>Social networks where you can discuss ideas, share updates, and crowdsource answers from members around the globe. </a:t>
            </a:r>
          </a:p>
          <a:p>
            <a:endParaRPr lang="en-US" sz="2400" dirty="0">
              <a:gradFill>
                <a:gsLst>
                  <a:gs pos="1250">
                    <a:schemeClr val="tx1"/>
                  </a:gs>
                  <a:gs pos="100000">
                    <a:schemeClr val="tx1"/>
                  </a:gs>
                </a:gsLst>
                <a:lin ang="5400000" scaled="0"/>
              </a:gradFill>
            </a:endParaRPr>
          </a:p>
          <a:p>
            <a:r>
              <a:rPr lang="en-US" sz="2400" dirty="0">
                <a:gradFill>
                  <a:gsLst>
                    <a:gs pos="1250">
                      <a:schemeClr val="tx1"/>
                    </a:gs>
                    <a:gs pos="100000">
                      <a:schemeClr val="tx1"/>
                    </a:gs>
                  </a:gsLst>
                  <a:lin ang="5400000" scaled="0"/>
                </a:gradFill>
              </a:rPr>
              <a:t>This is a fast and smart way to connect and collaborate.   </a:t>
            </a:r>
            <a:endParaRPr lang="en-US" sz="4400" dirty="0"/>
          </a:p>
        </p:txBody>
      </p:sp>
    </p:spTree>
    <p:extLst>
      <p:ext uri="{BB962C8B-B14F-4D97-AF65-F5344CB8AC3E}">
        <p14:creationId xmlns:p14="http://schemas.microsoft.com/office/powerpoint/2010/main" val="3274203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66" y="372394"/>
            <a:ext cx="11191240" cy="1026511"/>
          </a:xfrm>
        </p:spPr>
        <p:txBody>
          <a:bodyPr/>
          <a:lstStyle/>
          <a:p>
            <a:r>
              <a:rPr lang="en-US" dirty="0"/>
              <a:t>Community</a:t>
            </a:r>
          </a:p>
        </p:txBody>
      </p:sp>
      <p:sp>
        <p:nvSpPr>
          <p:cNvPr id="5" name="Rectangle 4"/>
          <p:cNvSpPr/>
          <p:nvPr/>
        </p:nvSpPr>
        <p:spPr bwMode="auto">
          <a:xfrm>
            <a:off x="467541" y="2185171"/>
            <a:ext cx="5537873" cy="60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6" tIns="143397" rIns="179246" bIns="143397" numCol="1" spcCol="0" rtlCol="0" fromWordArt="0" anchor="ctr" anchorCtr="0" forceAA="0" compatLnSpc="1">
            <a:prstTxWarp prst="textNoShape">
              <a:avLst/>
            </a:prstTxWarp>
            <a:noAutofit/>
          </a:bodyPr>
          <a:lstStyle/>
          <a:p>
            <a:pPr defTabSz="914307" fontAlgn="base">
              <a:lnSpc>
                <a:spcPct val="90000"/>
              </a:lnSpc>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Arial" panose="020B0604020202020204" pitchFamily="34" charset="0"/>
              </a:rPr>
              <a:t>What’s in it for me?</a:t>
            </a:r>
          </a:p>
        </p:txBody>
      </p:sp>
      <p:sp>
        <p:nvSpPr>
          <p:cNvPr id="8" name="TextBox 7"/>
          <p:cNvSpPr txBox="1"/>
          <p:nvPr/>
        </p:nvSpPr>
        <p:spPr>
          <a:xfrm>
            <a:off x="467541" y="2786829"/>
            <a:ext cx="5537873" cy="2653356"/>
          </a:xfrm>
          <a:prstGeom prst="rect">
            <a:avLst/>
          </a:prstGeom>
          <a:solidFill>
            <a:srgbClr val="1E2732"/>
          </a:solidFill>
          <a:ln>
            <a:noFill/>
          </a:ln>
        </p:spPr>
        <p:style>
          <a:lnRef idx="2">
            <a:schemeClr val="accent1">
              <a:shade val="50000"/>
            </a:schemeClr>
          </a:lnRef>
          <a:fillRef idx="1">
            <a:schemeClr val="accent1"/>
          </a:fillRef>
          <a:effectRef idx="0">
            <a:schemeClr val="accent1"/>
          </a:effectRef>
          <a:fontRef idx="minor">
            <a:schemeClr val="lt1"/>
          </a:fontRef>
        </p:style>
        <p:txBody>
          <a:bodyPr lIns="179246" tIns="143397" rIns="179246" bIns="14339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695" indent="-285695" defTabSz="932293">
              <a:buFont typeface="Arial" panose="020B0604020202020204" pitchFamily="34" charset="0"/>
              <a:buChar char="•"/>
              <a:defRPr/>
            </a:pPr>
            <a:r>
              <a:rPr lang="en-US" sz="2400" dirty="0">
                <a:gradFill>
                  <a:gsLst>
                    <a:gs pos="22581">
                      <a:srgbClr val="FFFFFF"/>
                    </a:gs>
                    <a:gs pos="31000">
                      <a:srgbClr val="FFFFFF"/>
                    </a:gs>
                  </a:gsLst>
                  <a:lin ang="5400000" scaled="0"/>
                </a:gradFill>
                <a:latin typeface="Segoe UI"/>
                <a:cs typeface="Arial" panose="020B0604020202020204" pitchFamily="34" charset="0"/>
              </a:rPr>
              <a:t>Connect with peers and experts</a:t>
            </a:r>
          </a:p>
          <a:p>
            <a:pPr marL="285695" indent="-285695" defTabSz="932293">
              <a:buFont typeface="Arial" panose="020B0604020202020204" pitchFamily="34" charset="0"/>
              <a:buChar char="•"/>
              <a:defRPr/>
            </a:pPr>
            <a:r>
              <a:rPr lang="en-US" sz="2400" dirty="0">
                <a:gradFill>
                  <a:gsLst>
                    <a:gs pos="22581">
                      <a:srgbClr val="FFFFFF"/>
                    </a:gs>
                    <a:gs pos="31000">
                      <a:srgbClr val="FFFFFF"/>
                    </a:gs>
                  </a:gsLst>
                  <a:lin ang="5400000" scaled="0"/>
                </a:gradFill>
                <a:latin typeface="Segoe UI"/>
                <a:cs typeface="Arial" panose="020B0604020202020204" pitchFamily="34" charset="0"/>
              </a:rPr>
              <a:t>Get answers to complex questions</a:t>
            </a:r>
          </a:p>
          <a:p>
            <a:pPr marL="285695" indent="-285695" defTabSz="932293">
              <a:buFont typeface="Arial" panose="020B0604020202020204" pitchFamily="34" charset="0"/>
              <a:buChar char="•"/>
              <a:defRPr/>
            </a:pPr>
            <a:r>
              <a:rPr lang="en-US" sz="2400" dirty="0">
                <a:gradFill>
                  <a:gsLst>
                    <a:gs pos="22581">
                      <a:srgbClr val="FFFFFF"/>
                    </a:gs>
                    <a:gs pos="31000">
                      <a:srgbClr val="FFFFFF"/>
                    </a:gs>
                  </a:gsLst>
                  <a:lin ang="5400000" scaled="0"/>
                </a:gradFill>
                <a:latin typeface="Segoe UI"/>
                <a:cs typeface="Arial" panose="020B0604020202020204" pitchFamily="34" charset="0"/>
              </a:rPr>
              <a:t>Access to shared knowledge</a:t>
            </a:r>
          </a:p>
          <a:p>
            <a:pPr marL="285695" indent="-285695" defTabSz="932293">
              <a:buFont typeface="Arial" panose="020B0604020202020204" pitchFamily="34" charset="0"/>
              <a:buChar char="•"/>
              <a:defRPr/>
            </a:pPr>
            <a:r>
              <a:rPr lang="en-US" sz="2400" dirty="0">
                <a:gradFill>
                  <a:gsLst>
                    <a:gs pos="22581">
                      <a:srgbClr val="FFFFFF"/>
                    </a:gs>
                    <a:gs pos="31000">
                      <a:srgbClr val="FFFFFF"/>
                    </a:gs>
                  </a:gsLst>
                  <a:lin ang="5400000" scaled="0"/>
                </a:gradFill>
                <a:latin typeface="Segoe UI"/>
                <a:cs typeface="Arial" panose="020B0604020202020204" pitchFamily="34" charset="0"/>
              </a:rPr>
              <a:t>Earn global recognition</a:t>
            </a:r>
          </a:p>
          <a:p>
            <a:pPr marL="285695" indent="-285695" defTabSz="932293">
              <a:buFont typeface="Arial" panose="020B0604020202020204" pitchFamily="34" charset="0"/>
              <a:buChar char="•"/>
              <a:defRPr/>
            </a:pPr>
            <a:r>
              <a:rPr lang="en-US" sz="2400" dirty="0">
                <a:gradFill>
                  <a:gsLst>
                    <a:gs pos="22581">
                      <a:srgbClr val="FFFFFF"/>
                    </a:gs>
                    <a:gs pos="31000">
                      <a:srgbClr val="FFFFFF"/>
                    </a:gs>
                  </a:gsLst>
                  <a:lin ang="5400000" scaled="0"/>
                </a:gradFill>
                <a:latin typeface="Segoe UI"/>
                <a:cs typeface="Arial" panose="020B0604020202020204" pitchFamily="34" charset="0"/>
              </a:rPr>
              <a:t>Discover product use examples and videos</a:t>
            </a:r>
          </a:p>
        </p:txBody>
      </p:sp>
      <p:sp>
        <p:nvSpPr>
          <p:cNvPr id="6" name="Rectangle 5"/>
          <p:cNvSpPr/>
          <p:nvPr/>
        </p:nvSpPr>
        <p:spPr bwMode="auto">
          <a:xfrm>
            <a:off x="6435319" y="2185170"/>
            <a:ext cx="5533615" cy="6016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6" tIns="143397" rIns="179246" bIns="143397" numCol="1" spcCol="0" rtlCol="0" fromWordArt="0" anchor="ctr" anchorCtr="0" forceAA="0" compatLnSpc="1">
            <a:prstTxWarp prst="textNoShape">
              <a:avLst/>
            </a:prstTxWarp>
            <a:noAutofit/>
          </a:bodyPr>
          <a:lstStyle/>
          <a:p>
            <a:pPr defTabSz="914307" fontAlgn="base">
              <a:lnSpc>
                <a:spcPct val="90000"/>
              </a:lnSpc>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Arial" panose="020B0604020202020204" pitchFamily="34" charset="0"/>
              </a:rPr>
              <a:t>How can I contribute?</a:t>
            </a:r>
          </a:p>
        </p:txBody>
      </p:sp>
      <p:sp>
        <p:nvSpPr>
          <p:cNvPr id="9" name="TextBox 8"/>
          <p:cNvSpPr txBox="1"/>
          <p:nvPr/>
        </p:nvSpPr>
        <p:spPr>
          <a:xfrm>
            <a:off x="6433190" y="2786829"/>
            <a:ext cx="5537873" cy="2653356"/>
          </a:xfrm>
          <a:prstGeom prst="rect">
            <a:avLst/>
          </a:prstGeom>
          <a:solidFill>
            <a:srgbClr val="1E2732"/>
          </a:solidFill>
          <a:ln>
            <a:noFill/>
          </a:ln>
        </p:spPr>
        <p:style>
          <a:lnRef idx="2">
            <a:schemeClr val="accent1">
              <a:shade val="50000"/>
            </a:schemeClr>
          </a:lnRef>
          <a:fillRef idx="1">
            <a:schemeClr val="accent1"/>
          </a:fillRef>
          <a:effectRef idx="0">
            <a:schemeClr val="accent1"/>
          </a:effectRef>
          <a:fontRef idx="minor">
            <a:schemeClr val="lt1"/>
          </a:fontRef>
        </p:style>
        <p:txBody>
          <a:bodyPr lIns="179246" tIns="143397" rIns="179246" bIns="143397"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695" indent="-285695" defTabSz="932293">
              <a:buFont typeface="Arial" panose="020B0604020202020204" pitchFamily="34" charset="0"/>
              <a:buChar char="•"/>
              <a:defRPr/>
            </a:pPr>
            <a:r>
              <a:rPr lang="en-US" sz="2400" dirty="0">
                <a:gradFill>
                  <a:gsLst>
                    <a:gs pos="22581">
                      <a:srgbClr val="FFFFFF"/>
                    </a:gs>
                    <a:gs pos="31000">
                      <a:srgbClr val="FFFFFF"/>
                    </a:gs>
                  </a:gsLst>
                  <a:lin ang="5400000" scaled="0"/>
                </a:gradFill>
                <a:latin typeface="Segoe UI"/>
                <a:cs typeface="Arial" panose="020B0604020202020204" pitchFamily="34" charset="0"/>
              </a:rPr>
              <a:t>Engage in conversations</a:t>
            </a:r>
          </a:p>
          <a:p>
            <a:pPr marL="285695" indent="-285695" defTabSz="932293">
              <a:buFont typeface="Arial" panose="020B0604020202020204" pitchFamily="34" charset="0"/>
              <a:buChar char="•"/>
              <a:defRPr/>
            </a:pPr>
            <a:r>
              <a:rPr lang="en-US" sz="2400" dirty="0">
                <a:gradFill>
                  <a:gsLst>
                    <a:gs pos="22581">
                      <a:srgbClr val="FFFFFF"/>
                    </a:gs>
                    <a:gs pos="31000">
                      <a:srgbClr val="FFFFFF"/>
                    </a:gs>
                  </a:gsLst>
                  <a:lin ang="5400000" scaled="0"/>
                </a:gradFill>
                <a:latin typeface="Segoe UI"/>
                <a:cs typeface="Arial" panose="020B0604020202020204" pitchFamily="34" charset="0"/>
              </a:rPr>
              <a:t>Write blog articles</a:t>
            </a:r>
          </a:p>
          <a:p>
            <a:pPr marL="285695" indent="-285695" defTabSz="932293">
              <a:buFont typeface="Arial" panose="020B0604020202020204" pitchFamily="34" charset="0"/>
              <a:buChar char="•"/>
              <a:defRPr/>
            </a:pPr>
            <a:r>
              <a:rPr lang="en-US" sz="2400" dirty="0">
                <a:gradFill>
                  <a:gsLst>
                    <a:gs pos="22581">
                      <a:srgbClr val="FFFFFF"/>
                    </a:gs>
                    <a:gs pos="31000">
                      <a:srgbClr val="FFFFFF"/>
                    </a:gs>
                  </a:gsLst>
                  <a:lin ang="5400000" scaled="0"/>
                </a:gradFill>
                <a:latin typeface="Segoe UI"/>
                <a:cs typeface="Arial" panose="020B0604020202020204" pitchFamily="34" charset="0"/>
              </a:rPr>
              <a:t>Share photos and videos</a:t>
            </a:r>
          </a:p>
          <a:p>
            <a:pPr marL="285695" indent="-285695" defTabSz="932293">
              <a:buFont typeface="Arial" panose="020B0604020202020204" pitchFamily="34" charset="0"/>
              <a:buChar char="•"/>
              <a:defRPr/>
            </a:pPr>
            <a:r>
              <a:rPr lang="en-US" sz="2400" dirty="0">
                <a:gradFill>
                  <a:gsLst>
                    <a:gs pos="22581">
                      <a:srgbClr val="FFFFFF"/>
                    </a:gs>
                    <a:gs pos="31000">
                      <a:srgbClr val="FFFFFF"/>
                    </a:gs>
                  </a:gsLst>
                  <a:lin ang="5400000" scaled="0"/>
                </a:gradFill>
                <a:latin typeface="Segoe UI"/>
                <a:cs typeface="Arial" panose="020B0604020202020204" pitchFamily="34" charset="0"/>
              </a:rPr>
              <a:t>Show product use examples</a:t>
            </a:r>
          </a:p>
          <a:p>
            <a:pPr marL="285695" indent="-285695" defTabSz="932293">
              <a:buFont typeface="Arial" panose="020B0604020202020204" pitchFamily="34" charset="0"/>
              <a:buChar char="•"/>
              <a:defRPr/>
            </a:pPr>
            <a:r>
              <a:rPr lang="en-US" sz="2400" dirty="0">
                <a:gradFill>
                  <a:gsLst>
                    <a:gs pos="22581">
                      <a:srgbClr val="FFFFFF"/>
                    </a:gs>
                    <a:gs pos="31000">
                      <a:srgbClr val="FFFFFF"/>
                    </a:gs>
                  </a:gsLst>
                  <a:lin ang="5400000" scaled="0"/>
                </a:gradFill>
                <a:latin typeface="Segoe UI"/>
                <a:cs typeface="Arial" panose="020B0604020202020204" pitchFamily="34" charset="0"/>
              </a:rPr>
              <a:t>Become a moderator</a:t>
            </a:r>
          </a:p>
        </p:txBody>
      </p:sp>
      <p:sp>
        <p:nvSpPr>
          <p:cNvPr id="10" name="Rectangle 9">
            <a:extLst>
              <a:ext uri="{FF2B5EF4-FFF2-40B4-BE49-F238E27FC236}">
                <a16:creationId xmlns:a16="http://schemas.microsoft.com/office/drawing/2014/main" id="{438C8F3E-B1E9-4168-A894-50DCF8C4D364}"/>
              </a:ext>
            </a:extLst>
          </p:cNvPr>
          <p:cNvSpPr/>
          <p:nvPr/>
        </p:nvSpPr>
        <p:spPr>
          <a:xfrm>
            <a:off x="370920" y="1213173"/>
            <a:ext cx="11694634" cy="533636"/>
          </a:xfrm>
          <a:prstGeom prst="rect">
            <a:avLst/>
          </a:prstGeom>
        </p:spPr>
        <p:txBody>
          <a:bodyPr wrap="square">
            <a:spAutoFit/>
          </a:bodyPr>
          <a:lstStyle/>
          <a:p>
            <a:pPr lvl="0">
              <a:defRPr/>
            </a:pPr>
            <a:r>
              <a:rPr lang="en-US" sz="2800" dirty="0">
                <a:latin typeface="Segoe UI"/>
              </a:rPr>
              <a:t>Learn </a:t>
            </a:r>
            <a:r>
              <a:rPr lang="en-US" sz="2800" dirty="0"/>
              <a:t>• Connect • Share • Inspire</a:t>
            </a:r>
            <a:endParaRPr lang="en-US" sz="2800" dirty="0">
              <a:latin typeface="Segoe UI"/>
            </a:endParaRPr>
          </a:p>
        </p:txBody>
      </p:sp>
      <p:pic>
        <p:nvPicPr>
          <p:cNvPr id="3" name="Picture 3">
            <a:extLst>
              <a:ext uri="{FF2B5EF4-FFF2-40B4-BE49-F238E27FC236}">
                <a16:creationId xmlns:a16="http://schemas.microsoft.com/office/drawing/2014/main" id="{37ECEC8F-19EB-4EB6-A196-5B556B6E3C28}"/>
              </a:ext>
            </a:extLst>
          </p:cNvPr>
          <p:cNvPicPr>
            <a:picLocks noChangeAspect="1"/>
          </p:cNvPicPr>
          <p:nvPr/>
        </p:nvPicPr>
        <p:blipFill>
          <a:blip r:embed="rId3"/>
          <a:stretch>
            <a:fillRect/>
          </a:stretch>
        </p:blipFill>
        <p:spPr>
          <a:xfrm>
            <a:off x="6567863" y="321240"/>
            <a:ext cx="1207018" cy="946869"/>
          </a:xfrm>
          <a:prstGeom prst="rect">
            <a:avLst/>
          </a:prstGeom>
        </p:spPr>
      </p:pic>
      <p:pic>
        <p:nvPicPr>
          <p:cNvPr id="7" name="Picture 10" descr="A close up of a logo&#10;&#10;Description generated with high confidence">
            <a:extLst>
              <a:ext uri="{FF2B5EF4-FFF2-40B4-BE49-F238E27FC236}">
                <a16:creationId xmlns:a16="http://schemas.microsoft.com/office/drawing/2014/main" id="{4DDA227E-A14C-41B4-BB74-4CBCF37AF6AE}"/>
              </a:ext>
            </a:extLst>
          </p:cNvPr>
          <p:cNvPicPr>
            <a:picLocks noChangeAspect="1"/>
          </p:cNvPicPr>
          <p:nvPr/>
        </p:nvPicPr>
        <p:blipFill>
          <a:blip r:embed="rId4"/>
          <a:stretch>
            <a:fillRect/>
          </a:stretch>
        </p:blipFill>
        <p:spPr>
          <a:xfrm>
            <a:off x="8048687" y="317915"/>
            <a:ext cx="1212012" cy="942341"/>
          </a:xfrm>
          <a:prstGeom prst="rect">
            <a:avLst/>
          </a:prstGeom>
        </p:spPr>
      </p:pic>
      <p:pic>
        <p:nvPicPr>
          <p:cNvPr id="12" name="Picture 19">
            <a:extLst>
              <a:ext uri="{FF2B5EF4-FFF2-40B4-BE49-F238E27FC236}">
                <a16:creationId xmlns:a16="http://schemas.microsoft.com/office/drawing/2014/main" id="{0744327C-334E-4ACB-B11F-0252F08D7B48}"/>
              </a:ext>
            </a:extLst>
          </p:cNvPr>
          <p:cNvPicPr>
            <a:picLocks noChangeAspect="1"/>
          </p:cNvPicPr>
          <p:nvPr/>
        </p:nvPicPr>
        <p:blipFill>
          <a:blip r:embed="rId5"/>
          <a:stretch>
            <a:fillRect/>
          </a:stretch>
        </p:blipFill>
        <p:spPr>
          <a:xfrm>
            <a:off x="9483310" y="328951"/>
            <a:ext cx="1185124" cy="931153"/>
          </a:xfrm>
          <a:prstGeom prst="rect">
            <a:avLst/>
          </a:prstGeom>
        </p:spPr>
      </p:pic>
      <p:pic>
        <p:nvPicPr>
          <p:cNvPr id="21" name="Picture 21">
            <a:extLst>
              <a:ext uri="{FF2B5EF4-FFF2-40B4-BE49-F238E27FC236}">
                <a16:creationId xmlns:a16="http://schemas.microsoft.com/office/drawing/2014/main" id="{027FBBFB-9750-41C4-8BB8-52F2431A1FD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922555" y="380538"/>
            <a:ext cx="843993" cy="838969"/>
          </a:xfrm>
          <a:prstGeom prst="rect">
            <a:avLst/>
          </a:prstGeom>
        </p:spPr>
      </p:pic>
    </p:spTree>
    <p:extLst>
      <p:ext uri="{BB962C8B-B14F-4D97-AF65-F5344CB8AC3E}">
        <p14:creationId xmlns:p14="http://schemas.microsoft.com/office/powerpoint/2010/main" val="1319682481"/>
      </p:ext>
    </p:extLst>
  </p:cSld>
  <p:clrMapOvr>
    <a:masterClrMapping/>
  </p:clrMapOvr>
  <mc:AlternateContent xmlns:mc="http://schemas.openxmlformats.org/markup-compatibility/2006" xmlns:p14="http://schemas.microsoft.com/office/powerpoint/2010/main">
    <mc:Choice Requires="p14">
      <p:transition spd="slow" p14:dur="2000" advClick="0" advTm="2000">
        <p14:reveal/>
      </p:transition>
    </mc:Choice>
    <mc:Fallback xmlns="">
      <p:transition spd="slow" advClick="0" advTm="2000">
        <p:fade/>
      </p:transition>
    </mc:Fallback>
  </mc:AlternateContent>
</p:sld>
</file>

<file path=ppt/theme/theme1.xml><?xml version="1.0" encoding="utf-8"?>
<a:theme xmlns:a="http://schemas.openxmlformats.org/drawingml/2006/main" name="PMDay 2012_SpeakerTemplate_16x9">
  <a:themeElements>
    <a:clrScheme name="BAPI Template Colors">
      <a:dk1>
        <a:srgbClr val="505050"/>
      </a:dk1>
      <a:lt1>
        <a:srgbClr val="FFFFFF"/>
      </a:lt1>
      <a:dk2>
        <a:srgbClr val="0072C6"/>
      </a:dk2>
      <a:lt2>
        <a:srgbClr val="00BCF2"/>
      </a:lt2>
      <a:accent1>
        <a:srgbClr val="0072C6"/>
      </a:accent1>
      <a:accent2>
        <a:srgbClr val="68217A"/>
      </a:accent2>
      <a:accent3>
        <a:srgbClr val="008272"/>
      </a:accent3>
      <a:accent4>
        <a:srgbClr val="002050"/>
      </a:accent4>
      <a:accent5>
        <a:srgbClr val="FF8C00"/>
      </a:accent5>
      <a:accent6>
        <a:srgbClr val="FCD116"/>
      </a:accent6>
      <a:hlink>
        <a:srgbClr val="FCD116"/>
      </a:hlink>
      <a:folHlink>
        <a:srgbClr val="FDECA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White and photo templates">
  <a:themeElements>
    <a:clrScheme name="BAPI Template Colors">
      <a:dk1>
        <a:srgbClr val="505050"/>
      </a:dk1>
      <a:lt1>
        <a:srgbClr val="FFFFFF"/>
      </a:lt1>
      <a:dk2>
        <a:srgbClr val="0072C6"/>
      </a:dk2>
      <a:lt2>
        <a:srgbClr val="00BCF2"/>
      </a:lt2>
      <a:accent1>
        <a:srgbClr val="0072C6"/>
      </a:accent1>
      <a:accent2>
        <a:srgbClr val="68217A"/>
      </a:accent2>
      <a:accent3>
        <a:srgbClr val="008272"/>
      </a:accent3>
      <a:accent4>
        <a:srgbClr val="002050"/>
      </a:accent4>
      <a:accent5>
        <a:srgbClr val="FF8C00"/>
      </a:accent5>
      <a:accent6>
        <a:srgbClr val="FCD116"/>
      </a:accent6>
      <a:hlink>
        <a:srgbClr val="FCD116"/>
      </a:hlink>
      <a:folHlink>
        <a:srgbClr val="FDECA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ing_Brand_Template_16x9.potx" id="{99068AF5-8583-47D8-B44E-350C048D4A61}" vid="{D17A824C-FCAD-4ED4-853E-FA5BCCF529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escription0 xmlns="1ba44355-2257-4de6-829c-84de37bc1df2" xsi:nil="true"/>
    <_ip_UnifiedCompliancePolicyUIAction xmlns="http://schemas.microsoft.com/sharepoint/v3" xsi:nil="true"/>
    <MediaServiceKeyPoints xmlns="1ba44355-2257-4de6-829c-84de37bc1df2"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F14C878C5015446BF8DEDFAF97E8EE6" ma:contentTypeVersion="17" ma:contentTypeDescription="Create a new document." ma:contentTypeScope="" ma:versionID="6358c1241b03c06c1903253dd3dd546c">
  <xsd:schema xmlns:xsd="http://www.w3.org/2001/XMLSchema" xmlns:xs="http://www.w3.org/2001/XMLSchema" xmlns:p="http://schemas.microsoft.com/office/2006/metadata/properties" xmlns:ns1="http://schemas.microsoft.com/sharepoint/v3" xmlns:ns2="1ba44355-2257-4de6-829c-84de37bc1df2" xmlns:ns3="b01df954-8ac6-498d-89f8-24b0a8d86e6f" targetNamespace="http://schemas.microsoft.com/office/2006/metadata/properties" ma:root="true" ma:fieldsID="79ca7602e31476f68642f502fa864882" ns1:_="" ns2:_="" ns3:_="">
    <xsd:import namespace="http://schemas.microsoft.com/sharepoint/v3"/>
    <xsd:import namespace="1ba44355-2257-4de6-829c-84de37bc1df2"/>
    <xsd:import namespace="b01df954-8ac6-498d-89f8-24b0a8d86e6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2:Description0"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1:_ip_UnifiedCompliancePolicyProperties" minOccurs="0"/>
                <xsd:element ref="ns1:_ip_UnifiedCompliancePolicyUIAc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a44355-2257-4de6-829c-84de37bc1df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Description0" ma:index="14" nillable="true" ma:displayName="Description" ma:internalName="Description0">
      <xsd:simpleType>
        <xsd:restriction base="dms:Text">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1df954-8ac6-498d-89f8-24b0a8d86e6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LastSharedByUser" ma:index="17" nillable="true" ma:displayName="Last Shared By User" ma:hidden="true" ma:internalName="LastSharedByUser" ma:readOnly="true">
      <xsd:simpleType>
        <xsd:restriction base="dms:Note"/>
      </xsd:simpleType>
    </xsd:element>
    <xsd:element name="LastSharedByTime" ma:index="18"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7538AA-B186-4FF5-AA12-A8922749D000}">
  <ds:schemaRefs>
    <ds:schemaRef ds:uri="http://schemas.microsoft.com/sharepoint/v3/contenttype/forms"/>
  </ds:schemaRefs>
</ds:datastoreItem>
</file>

<file path=customXml/itemProps2.xml><?xml version="1.0" encoding="utf-8"?>
<ds:datastoreItem xmlns:ds="http://schemas.openxmlformats.org/officeDocument/2006/customXml" ds:itemID="{E5CF4021-9ADC-42CC-8172-FDFEB2C88BF9}">
  <ds:schemaRefs>
    <ds:schemaRef ds:uri="http://www.w3.org/XML/1998/namespace"/>
    <ds:schemaRef ds:uri="http://schemas.microsoft.com/office/2006/documentManagement/types"/>
    <ds:schemaRef ds:uri="http://purl.org/dc/terms/"/>
    <ds:schemaRef ds:uri="http://schemas.microsoft.com/office/2006/metadata/properties"/>
    <ds:schemaRef ds:uri="1ba44355-2257-4de6-829c-84de37bc1df2"/>
    <ds:schemaRef ds:uri="http://purl.org/dc/dcmitype/"/>
    <ds:schemaRef ds:uri="http://purl.org/dc/elements/1.1/"/>
    <ds:schemaRef ds:uri="http://schemas.microsoft.com/office/infopath/2007/PartnerControls"/>
    <ds:schemaRef ds:uri="http://schemas.openxmlformats.org/package/2006/metadata/core-properties"/>
    <ds:schemaRef ds:uri="b01df954-8ac6-498d-89f8-24b0a8d86e6f"/>
    <ds:schemaRef ds:uri="http://schemas.microsoft.com/sharepoint/v3"/>
  </ds:schemaRefs>
</ds:datastoreItem>
</file>

<file path=customXml/itemProps3.xml><?xml version="1.0" encoding="utf-8"?>
<ds:datastoreItem xmlns:ds="http://schemas.openxmlformats.org/officeDocument/2006/customXml" ds:itemID="{6C420831-E122-424D-BB68-252D6570B5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ba44355-2257-4de6-829c-84de37bc1df2"/>
    <ds:schemaRef ds:uri="b01df954-8ac6-498d-89f8-24b0a8d86e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3245</Words>
  <Application>Microsoft Office PowerPoint</Application>
  <PresentationFormat>Custom</PresentationFormat>
  <Paragraphs>316</Paragraphs>
  <Slides>28</Slides>
  <Notes>27</Notes>
  <HiddenSlides>4</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Segoe Light</vt:lpstr>
      <vt:lpstr>Segoe UI</vt:lpstr>
      <vt:lpstr>Segoe UI Bold</vt:lpstr>
      <vt:lpstr>Segoe UI Light</vt:lpstr>
      <vt:lpstr>Wingdings</vt:lpstr>
      <vt:lpstr>PMDay 2012_SpeakerTemplate_16x9</vt:lpstr>
      <vt:lpstr>White and photo templates</vt:lpstr>
      <vt:lpstr>Prepare for event</vt:lpstr>
      <vt:lpstr>Kudopalooza Participation Requirements</vt:lpstr>
      <vt:lpstr>Prior to Event:</vt:lpstr>
      <vt:lpstr>During Event:</vt:lpstr>
      <vt:lpstr>PowerPoint Presentation</vt:lpstr>
      <vt:lpstr>Overview</vt:lpstr>
      <vt:lpstr>Business Applications Communities</vt:lpstr>
      <vt:lpstr>What are communities?</vt:lpstr>
      <vt:lpstr>Community</vt:lpstr>
      <vt:lpstr>Community</vt:lpstr>
      <vt:lpstr>Power BI:  What Makes Up Our Community?</vt:lpstr>
      <vt:lpstr>Community Highlights</vt:lpstr>
      <vt:lpstr>Community Highlights</vt:lpstr>
      <vt:lpstr>Community Highlights</vt:lpstr>
      <vt:lpstr>Community Highlights</vt:lpstr>
      <vt:lpstr>Community Highlights</vt:lpstr>
      <vt:lpstr>Community Highlights</vt:lpstr>
      <vt:lpstr>Why should I join?</vt:lpstr>
      <vt:lpstr>PowerPoint Presentation</vt:lpstr>
      <vt:lpstr>Key Community Skills</vt:lpstr>
      <vt:lpstr>SEARCH for content</vt:lpstr>
      <vt:lpstr>KUDO a post</vt:lpstr>
      <vt:lpstr>Comment</vt:lpstr>
      <vt:lpstr>Kudopalooza Time!</vt:lpstr>
      <vt:lpstr>Kudopalooza for SWAG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Prepare for event</dc:title>
  <dc:creator/>
  <cp:lastModifiedBy/>
  <cp:revision>1</cp:revision>
  <dcterms:modified xsi:type="dcterms:W3CDTF">2020-02-08T04:10:25Z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v-melijo@microsoft.com</vt:lpwstr>
  </property>
  <property fmtid="{D5CDD505-2E9C-101B-9397-08002B2CF9AE}" pid="5" name="MSIP_Label_f42aa342-8706-4288-bd11-ebb85995028c_SetDate">
    <vt:lpwstr>2018-03-15T21:58:45.2301807Z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Manual</vt:lpwstr>
  </property>
  <property fmtid="{D5CDD505-2E9C-101B-9397-08002B2CF9AE}" pid="9" name="Sensitivity">
    <vt:lpwstr>General</vt:lpwstr>
  </property>
  <property fmtid="{D5CDD505-2E9C-101B-9397-08002B2CF9AE}" pid="10" name="ContentTypeId">
    <vt:lpwstr>0x010100BF14C878C5015446BF8DEDFAF97E8EE6</vt:lpwstr>
  </property>
</Properties>
</file>